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webm" ContentType="video/webm"/>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 id="2147483677" r:id="rId2"/>
  </p:sldMasterIdLst>
  <p:notesMasterIdLst>
    <p:notesMasterId r:id="rId17"/>
  </p:notesMasterIdLst>
  <p:sldIdLst>
    <p:sldId id="256" r:id="rId3"/>
    <p:sldId id="257" r:id="rId4"/>
    <p:sldId id="259" r:id="rId5"/>
    <p:sldId id="269" r:id="rId6"/>
    <p:sldId id="272" r:id="rId7"/>
    <p:sldId id="266" r:id="rId8"/>
    <p:sldId id="267" r:id="rId9"/>
    <p:sldId id="268" r:id="rId10"/>
    <p:sldId id="260" r:id="rId11"/>
    <p:sldId id="273" r:id="rId12"/>
    <p:sldId id="262" r:id="rId13"/>
    <p:sldId id="274" r:id="rId14"/>
    <p:sldId id="264" r:id="rId15"/>
    <p:sldId id="265" r:id="rId16"/>
  </p:sldIdLst>
  <p:sldSz cx="9144000" cy="5143500" type="screen16x9"/>
  <p:notesSz cx="6858000" cy="9144000"/>
  <p:embeddedFontLst>
    <p:embeddedFont>
      <p:font typeface="Audiowide" panose="020B0600000101010101" charset="0"/>
      <p:regular r:id="rId18"/>
    </p:embeddedFont>
    <p:embeddedFont>
      <p:font typeface="Helvetica Neue Light" panose="020B0600000101010101" charset="0"/>
      <p:regular r:id="rId19"/>
      <p:bold r:id="rId20"/>
      <p:italic r:id="rId21"/>
      <p:boldItalic r:id="rId22"/>
    </p:embeddedFont>
    <p:embeddedFont>
      <p:font typeface="Roboto" panose="02000000000000000000" pitchFamily="2" charset="0"/>
      <p:regular r:id="rId23"/>
      <p:bold r:id="rId24"/>
      <p:italic r:id="rId25"/>
      <p:boldItalic r:id="rId26"/>
    </p:embeddedFont>
    <p:embeddedFont>
      <p:font typeface="Segoe UI" panose="020B0502040204020203" pitchFamily="34" charset="0"/>
      <p:regular r:id="rId27"/>
      <p:bold r:id="rId28"/>
      <p:italic r:id="rId29"/>
      <p:boldItalic r:id="rId30"/>
    </p:embeddedFont>
    <p:embeddedFont>
      <p:font typeface="맑은 고딕" panose="020B0503020000020004" pitchFamily="50" charset="-127"/>
      <p:regular r:id="rId31"/>
      <p:bold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42463"/>
    <a:srgbClr val="AC2170"/>
    <a:srgbClr val="17033E"/>
    <a:srgbClr val="B7087D"/>
    <a:srgbClr val="7F2979"/>
    <a:srgbClr val="FF96D5"/>
    <a:srgbClr val="A503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보통 스타일 2 - 강조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스타일 없음, 눈금 없음">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2" autoAdjust="0"/>
    <p:restoredTop sz="94660"/>
  </p:normalViewPr>
  <p:slideViewPr>
    <p:cSldViewPr snapToGrid="0">
      <p:cViewPr varScale="1">
        <p:scale>
          <a:sx n="138" d="100"/>
          <a:sy n="138" d="100"/>
        </p:scale>
        <p:origin x="834" y="11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1.xml"/><Relationship Id="rId21" Type="http://schemas.openxmlformats.org/officeDocument/2006/relationships/font" Target="fonts/font4.fntdata"/><Relationship Id="rId34"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7.fntdata"/><Relationship Id="rId32" Type="http://schemas.openxmlformats.org/officeDocument/2006/relationships/font" Target="fonts/font15.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6.fntdata"/><Relationship Id="rId28" Type="http://schemas.openxmlformats.org/officeDocument/2006/relationships/font" Target="fonts/font11.fntdata"/><Relationship Id="rId36"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font" Target="fonts/font2.fntdata"/><Relationship Id="rId31" Type="http://schemas.openxmlformats.org/officeDocument/2006/relationships/font" Target="fonts/font14.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theme" Target="theme/theme1.xml"/><Relationship Id="rId8" Type="http://schemas.openxmlformats.org/officeDocument/2006/relationships/slide" Target="slides/slide6.xml"/></Relationships>
</file>

<file path=ppt/media/hdphoto1.wdp>
</file>

<file path=ppt/media/hdphoto2.wdp>
</file>

<file path=ppt/media/hdphoto3.wdp>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media/media1.webm>
</file>

<file path=ppt/media/media2.webm>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387cfdbd564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5" name="Google Shape;135;g387cfdbd564_0_17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a:extLst>
            <a:ext uri="{FF2B5EF4-FFF2-40B4-BE49-F238E27FC236}">
              <a16:creationId xmlns:a16="http://schemas.microsoft.com/office/drawing/2014/main" id="{DF3FA582-A8CE-DFBD-CD91-5C1D4B8E4629}"/>
            </a:ext>
          </a:extLst>
        </p:cNvPr>
        <p:cNvGrpSpPr/>
        <p:nvPr/>
      </p:nvGrpSpPr>
      <p:grpSpPr>
        <a:xfrm>
          <a:off x="0" y="0"/>
          <a:ext cx="0" cy="0"/>
          <a:chOff x="0" y="0"/>
          <a:chExt cx="0" cy="0"/>
        </a:xfrm>
      </p:grpSpPr>
      <p:sp>
        <p:nvSpPr>
          <p:cNvPr id="166" name="Google Shape;166;g387cfdbd564_0_284:notes">
            <a:extLst>
              <a:ext uri="{FF2B5EF4-FFF2-40B4-BE49-F238E27FC236}">
                <a16:creationId xmlns:a16="http://schemas.microsoft.com/office/drawing/2014/main" id="{290CBA1A-4ACA-C01B-7C0D-B359AF2F3C4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7" name="Google Shape;167;g387cfdbd564_0_284:notes">
            <a:extLst>
              <a:ext uri="{FF2B5EF4-FFF2-40B4-BE49-F238E27FC236}">
                <a16:creationId xmlns:a16="http://schemas.microsoft.com/office/drawing/2014/main" id="{93ED106B-CC3B-AD3C-A6A0-1653735529BF}"/>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7739647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387cfdbd564_0_2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1" name="Google Shape;181;g387cfdbd564_0_26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r>
              <a:rPr lang="en-US" dirty="0"/>
              <a:t>Here we talk about the market and the competition.</a:t>
            </a:r>
            <a:br>
              <a:rPr lang="en-US" dirty="0"/>
            </a:br>
            <a:r>
              <a:rPr lang="en-US" dirty="0"/>
              <a:t> First, our solution is easily deployable. It can be updated over-the-air, and it can also be integrated on existing hardware without big changes.</a:t>
            </a:r>
            <a:br>
              <a:rPr lang="en-US" dirty="0"/>
            </a:br>
            <a:r>
              <a:rPr lang="en-US" dirty="0"/>
              <a:t> Second, our solution is cost-effective. It offers low cost with high performance, and it gives an affordable way to improve ADAS safety.</a:t>
            </a:r>
            <a:br>
              <a:rPr lang="en-US" dirty="0"/>
            </a:br>
            <a:r>
              <a:rPr lang="en-US" dirty="0"/>
              <a:t> These points make our solution attractive compared to other approaches in the market</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387cfdbd564_0_2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8" name="Google Shape;188;g387cfdbd564_0_27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buNone/>
            </a:pPr>
            <a:r>
              <a:rPr lang="en"/>
              <a:t>🔹 1. Sales / Revenue Model (How to generate sales)</a:t>
            </a:r>
            <a:endParaRPr lang="en-US"/>
          </a:p>
          <a:p>
            <a:pPr marL="171450" indent="-171450"/>
            <a:r>
              <a:rPr lang="en" b="1">
                <a:solidFill>
                  <a:schemeClr val="dk1"/>
                </a:solidFill>
              </a:rPr>
              <a:t>B2B Licensing to OEMs &amp; Tier-1s</a:t>
            </a:r>
            <a:endParaRPr lang="en-US"/>
          </a:p>
          <a:p>
            <a:pPr marL="1085850" lvl="1" indent="-171450"/>
            <a:r>
              <a:rPr lang="ko-KR" altLang="en" err="1">
                <a:solidFill>
                  <a:schemeClr val="dk1"/>
                </a:solidFill>
              </a:rPr>
              <a:t>자동차</a:t>
            </a:r>
            <a:r>
              <a:rPr lang="en" altLang="ko-KR">
                <a:solidFill>
                  <a:schemeClr val="dk1"/>
                </a:solidFill>
              </a:rPr>
              <a:t> </a:t>
            </a:r>
            <a:r>
              <a:rPr lang="ko-KR" altLang="en" err="1">
                <a:solidFill>
                  <a:schemeClr val="dk1"/>
                </a:solidFill>
              </a:rPr>
              <a:t>제조사</a:t>
            </a:r>
            <a:r>
              <a:rPr lang="en">
                <a:solidFill>
                  <a:schemeClr val="dk1"/>
                </a:solidFill>
              </a:rPr>
              <a:t>(OEM)</a:t>
            </a:r>
            <a:r>
              <a:rPr lang="ko-KR" altLang="en">
                <a:solidFill>
                  <a:schemeClr val="dk1"/>
                </a:solidFill>
              </a:rPr>
              <a:t>와</a:t>
            </a:r>
            <a:r>
              <a:rPr lang="en">
                <a:solidFill>
                  <a:schemeClr val="dk1"/>
                </a:solidFill>
              </a:rPr>
              <a:t> ADAS</a:t>
            </a:r>
            <a:r>
              <a:rPr lang="en" altLang="ko-KR">
                <a:solidFill>
                  <a:schemeClr val="dk1"/>
                </a:solidFill>
              </a:rPr>
              <a:t> </a:t>
            </a:r>
            <a:r>
              <a:rPr lang="ko-KR" altLang="en" err="1">
                <a:solidFill>
                  <a:schemeClr val="dk1"/>
                </a:solidFill>
              </a:rPr>
              <a:t>공급업체</a:t>
            </a:r>
            <a:r>
              <a:rPr lang="en">
                <a:solidFill>
                  <a:schemeClr val="dk1"/>
                </a:solidFill>
              </a:rPr>
              <a:t>(Tier-1)</a:t>
            </a:r>
            <a:r>
              <a:rPr lang="ko-KR" altLang="en">
                <a:solidFill>
                  <a:schemeClr val="dk1"/>
                </a:solidFill>
              </a:rPr>
              <a:t>에</a:t>
            </a:r>
            <a:r>
              <a:rPr lang="en" altLang="ko-KR">
                <a:solidFill>
                  <a:schemeClr val="dk1"/>
                </a:solidFill>
              </a:rPr>
              <a:t> </a:t>
            </a:r>
            <a:r>
              <a:rPr lang="ko-KR" altLang="en" b="1" err="1">
                <a:solidFill>
                  <a:schemeClr val="dk1"/>
                </a:solidFill>
              </a:rPr>
              <a:t>소프트웨어</a:t>
            </a:r>
            <a:r>
              <a:rPr lang="en" altLang="ko-KR" b="1">
                <a:solidFill>
                  <a:schemeClr val="dk1"/>
                </a:solidFill>
              </a:rPr>
              <a:t> </a:t>
            </a:r>
            <a:r>
              <a:rPr lang="ko-KR" altLang="en" b="1" err="1">
                <a:solidFill>
                  <a:schemeClr val="dk1"/>
                </a:solidFill>
              </a:rPr>
              <a:t>모듈</a:t>
            </a:r>
            <a:r>
              <a:rPr lang="en" altLang="ko-KR" b="1">
                <a:solidFill>
                  <a:schemeClr val="dk1"/>
                </a:solidFill>
              </a:rPr>
              <a:t> </a:t>
            </a:r>
            <a:r>
              <a:rPr lang="ko-KR" altLang="en" b="1" err="1">
                <a:solidFill>
                  <a:schemeClr val="dk1"/>
                </a:solidFill>
              </a:rPr>
              <a:t>라이선스</a:t>
            </a:r>
            <a:r>
              <a:rPr lang="en" altLang="ko-KR" b="1">
                <a:solidFill>
                  <a:schemeClr val="dk1"/>
                </a:solidFill>
              </a:rPr>
              <a:t> </a:t>
            </a:r>
            <a:r>
              <a:rPr lang="ko-KR" altLang="en" b="1" err="1">
                <a:solidFill>
                  <a:schemeClr val="dk1"/>
                </a:solidFill>
              </a:rPr>
              <a:t>제공</a:t>
            </a:r>
            <a:endParaRPr lang="en-US" err="1"/>
          </a:p>
          <a:p>
            <a:pPr marL="1085850" lvl="1" indent="-171450"/>
            <a:r>
              <a:rPr lang="en">
                <a:solidFill>
                  <a:schemeClr val="dk1"/>
                </a:solidFill>
              </a:rPr>
              <a:t>RCR</a:t>
            </a:r>
            <a:r>
              <a:rPr lang="en" altLang="ko-KR">
                <a:solidFill>
                  <a:schemeClr val="dk1"/>
                </a:solidFill>
              </a:rPr>
              <a:t> </a:t>
            </a:r>
            <a:r>
              <a:rPr lang="ko-KR" altLang="en">
                <a:solidFill>
                  <a:schemeClr val="dk1"/>
                </a:solidFill>
              </a:rPr>
              <a:t>모듈을</a:t>
            </a:r>
            <a:r>
              <a:rPr lang="en" altLang="ko-KR">
                <a:solidFill>
                  <a:schemeClr val="dk1"/>
                </a:solidFill>
              </a:rPr>
              <a:t> </a:t>
            </a:r>
            <a:r>
              <a:rPr lang="ko-KR" altLang="en">
                <a:solidFill>
                  <a:schemeClr val="dk1"/>
                </a:solidFill>
              </a:rPr>
              <a:t>기존</a:t>
            </a:r>
            <a:r>
              <a:rPr lang="en">
                <a:solidFill>
                  <a:schemeClr val="dk1"/>
                </a:solidFill>
              </a:rPr>
              <a:t> ACC/AEB</a:t>
            </a:r>
            <a:r>
              <a:rPr lang="en" altLang="ko-KR">
                <a:solidFill>
                  <a:schemeClr val="dk1"/>
                </a:solidFill>
              </a:rPr>
              <a:t> </a:t>
            </a:r>
            <a:r>
              <a:rPr lang="ko-KR" altLang="en">
                <a:solidFill>
                  <a:schemeClr val="dk1"/>
                </a:solidFill>
              </a:rPr>
              <a:t>소프트웨어에</a:t>
            </a:r>
            <a:r>
              <a:rPr lang="en" altLang="ko-KR">
                <a:solidFill>
                  <a:schemeClr val="dk1"/>
                </a:solidFill>
              </a:rPr>
              <a:t> </a:t>
            </a:r>
            <a:r>
              <a:rPr lang="ko-KR" altLang="en">
                <a:solidFill>
                  <a:schemeClr val="dk1"/>
                </a:solidFill>
              </a:rPr>
              <a:t>통합</a:t>
            </a:r>
            <a:r>
              <a:rPr lang="en">
                <a:solidFill>
                  <a:schemeClr val="dk1"/>
                </a:solidFill>
              </a:rPr>
              <a:t> →</a:t>
            </a:r>
            <a:r>
              <a:rPr lang="en" altLang="ko-KR">
                <a:solidFill>
                  <a:schemeClr val="dk1"/>
                </a:solidFill>
              </a:rPr>
              <a:t> </a:t>
            </a:r>
            <a:r>
              <a:rPr lang="ko-KR" altLang="en">
                <a:solidFill>
                  <a:schemeClr val="dk1"/>
                </a:solidFill>
              </a:rPr>
              <a:t>차량</a:t>
            </a:r>
            <a:r>
              <a:rPr lang="en" altLang="ko-KR">
                <a:solidFill>
                  <a:schemeClr val="dk1"/>
                </a:solidFill>
              </a:rPr>
              <a:t> </a:t>
            </a:r>
            <a:r>
              <a:rPr lang="ko-KR" altLang="en">
                <a:solidFill>
                  <a:schemeClr val="dk1"/>
                </a:solidFill>
              </a:rPr>
              <a:t>안전성</a:t>
            </a:r>
            <a:r>
              <a:rPr lang="en" altLang="ko-KR">
                <a:solidFill>
                  <a:schemeClr val="dk1"/>
                </a:solidFill>
              </a:rPr>
              <a:t> </a:t>
            </a:r>
            <a:r>
              <a:rPr lang="ko-KR" altLang="en">
                <a:solidFill>
                  <a:schemeClr val="dk1"/>
                </a:solidFill>
              </a:rPr>
              <a:t>강화</a:t>
            </a:r>
            <a:endParaRPr lang="en-US"/>
          </a:p>
          <a:p>
            <a:pPr marL="171450" indent="-171450"/>
            <a:r>
              <a:rPr lang="en" b="1">
                <a:solidFill>
                  <a:schemeClr val="dk1"/>
                </a:solidFill>
              </a:rPr>
              <a:t>Subscription / SaaS for SDVs</a:t>
            </a:r>
            <a:endParaRPr lang="en"/>
          </a:p>
          <a:p>
            <a:pPr marL="1085850" lvl="1" indent="-171450"/>
            <a:r>
              <a:rPr lang="ko-KR" altLang="en" err="1">
                <a:solidFill>
                  <a:schemeClr val="dk1"/>
                </a:solidFill>
              </a:rPr>
              <a:t>차량이</a:t>
            </a:r>
            <a:r>
              <a:rPr lang="en">
                <a:solidFill>
                  <a:schemeClr val="dk1"/>
                </a:solidFill>
              </a:rPr>
              <a:t> Software-Defined </a:t>
            </a:r>
            <a:r>
              <a:rPr lang="en" err="1">
                <a:solidFill>
                  <a:schemeClr val="dk1"/>
                </a:solidFill>
              </a:rPr>
              <a:t>Vehicle</a:t>
            </a:r>
            <a:r>
              <a:rPr lang="ko-KR" altLang="en" err="1">
                <a:solidFill>
                  <a:schemeClr val="dk1"/>
                </a:solidFill>
              </a:rPr>
              <a:t>로</a:t>
            </a:r>
            <a:r>
              <a:rPr lang="en">
                <a:solidFill>
                  <a:schemeClr val="dk1"/>
                </a:solidFill>
              </a:rPr>
              <a:t> </a:t>
            </a:r>
            <a:r>
              <a:rPr lang="ko-KR" altLang="en">
                <a:solidFill>
                  <a:schemeClr val="dk1"/>
                </a:solidFill>
              </a:rPr>
              <a:t>가면서</a:t>
            </a:r>
            <a:r>
              <a:rPr lang="en">
                <a:solidFill>
                  <a:schemeClr val="dk1"/>
                </a:solidFill>
              </a:rPr>
              <a:t> OTA </a:t>
            </a:r>
            <a:r>
              <a:rPr lang="ko-KR" altLang="en">
                <a:solidFill>
                  <a:schemeClr val="dk1"/>
                </a:solidFill>
              </a:rPr>
              <a:t>업데이트</a:t>
            </a:r>
            <a:r>
              <a:rPr lang="en">
                <a:solidFill>
                  <a:schemeClr val="dk1"/>
                </a:solidFill>
              </a:rPr>
              <a:t> </a:t>
            </a:r>
            <a:r>
              <a:rPr lang="ko-KR" altLang="en">
                <a:solidFill>
                  <a:schemeClr val="dk1"/>
                </a:solidFill>
              </a:rPr>
              <a:t>기반</a:t>
            </a:r>
            <a:endParaRPr lang="en"/>
          </a:p>
          <a:p>
            <a:pPr marL="1085850" lvl="1" indent="-171450"/>
            <a:r>
              <a:rPr lang="ko-KR" altLang="en" err="1">
                <a:solidFill>
                  <a:schemeClr val="dk1"/>
                </a:solidFill>
              </a:rPr>
              <a:t>노면</a:t>
            </a:r>
            <a:r>
              <a:rPr lang="en">
                <a:solidFill>
                  <a:schemeClr val="dk1"/>
                </a:solidFill>
              </a:rPr>
              <a:t> </a:t>
            </a:r>
            <a:r>
              <a:rPr lang="ko-KR" altLang="en" err="1">
                <a:solidFill>
                  <a:schemeClr val="dk1"/>
                </a:solidFill>
              </a:rPr>
              <a:t>인식</a:t>
            </a:r>
            <a:r>
              <a:rPr lang="en">
                <a:solidFill>
                  <a:schemeClr val="dk1"/>
                </a:solidFill>
              </a:rPr>
              <a:t> </a:t>
            </a:r>
            <a:r>
              <a:rPr lang="ko-KR" altLang="en" err="1">
                <a:solidFill>
                  <a:schemeClr val="dk1"/>
                </a:solidFill>
              </a:rPr>
              <a:t>기능을</a:t>
            </a:r>
            <a:r>
              <a:rPr lang="en">
                <a:solidFill>
                  <a:schemeClr val="dk1"/>
                </a:solidFill>
              </a:rPr>
              <a:t> </a:t>
            </a:r>
            <a:r>
              <a:rPr lang="ko-KR" altLang="en" b="1" err="1">
                <a:solidFill>
                  <a:schemeClr val="dk1"/>
                </a:solidFill>
              </a:rPr>
              <a:t>구독형</a:t>
            </a:r>
            <a:r>
              <a:rPr lang="en" b="1">
                <a:solidFill>
                  <a:schemeClr val="dk1"/>
                </a:solidFill>
              </a:rPr>
              <a:t> </a:t>
            </a:r>
            <a:r>
              <a:rPr lang="ko-KR" altLang="en" b="1" err="1">
                <a:solidFill>
                  <a:schemeClr val="dk1"/>
                </a:solidFill>
              </a:rPr>
              <a:t>서비스</a:t>
            </a:r>
            <a:r>
              <a:rPr lang="ko-KR" altLang="en" err="1">
                <a:solidFill>
                  <a:schemeClr val="dk1"/>
                </a:solidFill>
              </a:rPr>
              <a:t>로</a:t>
            </a:r>
            <a:r>
              <a:rPr lang="en">
                <a:solidFill>
                  <a:schemeClr val="dk1"/>
                </a:solidFill>
              </a:rPr>
              <a:t> </a:t>
            </a:r>
            <a:r>
              <a:rPr lang="ko-KR" altLang="en" err="1">
                <a:solidFill>
                  <a:schemeClr val="dk1"/>
                </a:solidFill>
              </a:rPr>
              <a:t>제공</a:t>
            </a:r>
            <a:r>
              <a:rPr lang="en">
                <a:solidFill>
                  <a:schemeClr val="dk1"/>
                </a:solidFill>
              </a:rPr>
              <a:t> (</a:t>
            </a:r>
            <a:r>
              <a:rPr lang="ko-KR" altLang="en">
                <a:solidFill>
                  <a:schemeClr val="dk1"/>
                </a:solidFill>
              </a:rPr>
              <a:t>예</a:t>
            </a:r>
            <a:r>
              <a:rPr lang="en">
                <a:solidFill>
                  <a:schemeClr val="dk1"/>
                </a:solidFill>
              </a:rPr>
              <a:t>: </a:t>
            </a:r>
            <a:r>
              <a:rPr lang="ko-KR" altLang="en" err="1">
                <a:solidFill>
                  <a:schemeClr val="dk1"/>
                </a:solidFill>
              </a:rPr>
              <a:t>매년</a:t>
            </a:r>
            <a:r>
              <a:rPr lang="en">
                <a:solidFill>
                  <a:schemeClr val="dk1"/>
                </a:solidFill>
              </a:rPr>
              <a:t> </a:t>
            </a:r>
            <a:r>
              <a:rPr lang="ko-KR" altLang="en" err="1">
                <a:solidFill>
                  <a:schemeClr val="dk1"/>
                </a:solidFill>
              </a:rPr>
              <a:t>기능</a:t>
            </a:r>
            <a:r>
              <a:rPr lang="en">
                <a:solidFill>
                  <a:schemeClr val="dk1"/>
                </a:solidFill>
              </a:rPr>
              <a:t> </a:t>
            </a:r>
            <a:r>
              <a:rPr lang="ko-KR" altLang="en" err="1">
                <a:solidFill>
                  <a:schemeClr val="dk1"/>
                </a:solidFill>
              </a:rPr>
              <a:t>업데이트</a:t>
            </a:r>
            <a:r>
              <a:rPr lang="en">
                <a:solidFill>
                  <a:schemeClr val="dk1"/>
                </a:solidFill>
              </a:rPr>
              <a:t>)</a:t>
            </a:r>
            <a:endParaRPr lang="en"/>
          </a:p>
          <a:p>
            <a:pPr marL="12700" indent="0">
              <a:buNone/>
            </a:pPr>
            <a:endParaRPr lang="en" i="1"/>
          </a:p>
          <a:p>
            <a:pPr marL="12700" indent="0">
              <a:buNone/>
            </a:pPr>
            <a:endParaRPr lang="en" i="1"/>
          </a:p>
          <a:p>
            <a:pPr>
              <a:buNone/>
            </a:pPr>
            <a:r>
              <a:rPr lang="en"/>
              <a:t>🔹 2. Required Funds (</a:t>
            </a:r>
            <a:r>
              <a:rPr lang="ko-KR" altLang="en"/>
              <a:t>예상</a:t>
            </a:r>
            <a:r>
              <a:rPr lang="en" altLang="ko-KR"/>
              <a:t> </a:t>
            </a:r>
            <a:r>
              <a:rPr lang="ko-KR" altLang="en"/>
              <a:t>자금</a:t>
            </a:r>
            <a:r>
              <a:rPr lang="en"/>
              <a:t> &amp;</a:t>
            </a:r>
            <a:r>
              <a:rPr lang="en" altLang="ko-KR"/>
              <a:t> </a:t>
            </a:r>
            <a:r>
              <a:rPr lang="ko-KR" altLang="en"/>
              <a:t>사용처</a:t>
            </a:r>
            <a:r>
              <a:rPr lang="en"/>
              <a:t>)</a:t>
            </a:r>
          </a:p>
          <a:p>
            <a:pPr marL="171450" indent="-171450"/>
            <a:r>
              <a:rPr lang="en" b="1"/>
              <a:t>R&amp;D</a:t>
            </a:r>
            <a:r>
              <a:rPr lang="en"/>
              <a:t>:</a:t>
            </a:r>
            <a:r>
              <a:rPr lang="en" altLang="ko-KR"/>
              <a:t> </a:t>
            </a:r>
            <a:r>
              <a:rPr lang="ko-KR" altLang="en" err="1"/>
              <a:t>알고리즘</a:t>
            </a:r>
            <a:r>
              <a:rPr lang="en" altLang="ko-KR"/>
              <a:t> </a:t>
            </a:r>
            <a:r>
              <a:rPr lang="ko-KR" altLang="en" err="1"/>
              <a:t>고도화</a:t>
            </a:r>
            <a:r>
              <a:rPr lang="en"/>
              <a:t> (</a:t>
            </a:r>
            <a:r>
              <a:rPr lang="ko-KR" altLang="en" err="1"/>
              <a:t>머신러닝</a:t>
            </a:r>
            <a:r>
              <a:rPr lang="en" altLang="ko-KR"/>
              <a:t> </a:t>
            </a:r>
            <a:r>
              <a:rPr lang="ko-KR" altLang="en" err="1"/>
              <a:t>기반</a:t>
            </a:r>
            <a:r>
              <a:rPr lang="en" altLang="ko-KR"/>
              <a:t> </a:t>
            </a:r>
            <a:r>
              <a:rPr lang="ko-KR" altLang="en" err="1"/>
              <a:t>분류</a:t>
            </a:r>
            <a:r>
              <a:rPr lang="en"/>
              <a:t>),</a:t>
            </a:r>
            <a:r>
              <a:rPr lang="en" altLang="ko-KR"/>
              <a:t> </a:t>
            </a:r>
            <a:r>
              <a:rPr lang="ko-KR" altLang="en" err="1"/>
              <a:t>시뮬레이션</a:t>
            </a:r>
            <a:r>
              <a:rPr lang="en" altLang="ko-KR"/>
              <a:t> </a:t>
            </a:r>
            <a:r>
              <a:rPr lang="ko-KR" altLang="en" err="1"/>
              <a:t>인프라</a:t>
            </a:r>
            <a:r>
              <a:rPr lang="en"/>
              <a:t>(CARLA</a:t>
            </a:r>
            <a:r>
              <a:rPr lang="en" altLang="ko-KR"/>
              <a:t> </a:t>
            </a:r>
            <a:r>
              <a:rPr lang="ko-KR" altLang="en" err="1"/>
              <a:t>서버</a:t>
            </a:r>
            <a:r>
              <a:rPr lang="en"/>
              <a:t>,</a:t>
            </a:r>
            <a:r>
              <a:rPr lang="en" altLang="ko-KR"/>
              <a:t> </a:t>
            </a:r>
            <a:r>
              <a:rPr lang="ko-KR" altLang="en" err="1"/>
              <a:t>클라우드</a:t>
            </a:r>
            <a:r>
              <a:rPr lang="en"/>
              <a:t>)</a:t>
            </a:r>
          </a:p>
          <a:p>
            <a:pPr marL="171450" indent="-171450"/>
            <a:r>
              <a:rPr lang="en" b="1"/>
              <a:t>Validation &amp; Testing</a:t>
            </a:r>
            <a:r>
              <a:rPr lang="en"/>
              <a:t>:</a:t>
            </a:r>
            <a:r>
              <a:rPr lang="en" altLang="ko-KR"/>
              <a:t> </a:t>
            </a:r>
            <a:r>
              <a:rPr lang="ko-KR" altLang="en" err="1"/>
              <a:t>실제</a:t>
            </a:r>
            <a:r>
              <a:rPr lang="en" altLang="ko-KR"/>
              <a:t> </a:t>
            </a:r>
            <a:r>
              <a:rPr lang="ko-KR" altLang="en" err="1"/>
              <a:t>도로</a:t>
            </a:r>
            <a:r>
              <a:rPr lang="en" altLang="ko-KR"/>
              <a:t> </a:t>
            </a:r>
            <a:r>
              <a:rPr lang="ko-KR" altLang="en" err="1"/>
              <a:t>시험</a:t>
            </a:r>
            <a:r>
              <a:rPr lang="en"/>
              <a:t>,</a:t>
            </a:r>
            <a:r>
              <a:rPr lang="en" altLang="ko-KR"/>
              <a:t> </a:t>
            </a:r>
            <a:r>
              <a:rPr lang="ko-KR" altLang="en" err="1"/>
              <a:t>다양한</a:t>
            </a:r>
            <a:r>
              <a:rPr lang="en" altLang="ko-KR"/>
              <a:t> </a:t>
            </a:r>
            <a:r>
              <a:rPr lang="ko-KR" altLang="en" err="1"/>
              <a:t>날씨</a:t>
            </a:r>
            <a:r>
              <a:rPr lang="en" altLang="ko-KR"/>
              <a:t> </a:t>
            </a:r>
            <a:r>
              <a:rPr lang="ko-KR" altLang="en" err="1"/>
              <a:t>조건에서의</a:t>
            </a:r>
            <a:r>
              <a:rPr lang="en" altLang="ko-KR"/>
              <a:t> </a:t>
            </a:r>
            <a:r>
              <a:rPr lang="ko-KR" altLang="en" err="1"/>
              <a:t>검증</a:t>
            </a:r>
            <a:r>
              <a:rPr lang="en" altLang="ko-KR"/>
              <a:t> </a:t>
            </a:r>
            <a:r>
              <a:rPr lang="ko-KR" altLang="en" err="1"/>
              <a:t>비용</a:t>
            </a:r>
            <a:endParaRPr lang="en" err="1"/>
          </a:p>
          <a:p>
            <a:pPr marL="171450" indent="-171450"/>
            <a:r>
              <a:rPr lang="en" b="1"/>
              <a:t>Business Development</a:t>
            </a:r>
            <a:r>
              <a:rPr lang="en"/>
              <a:t>: OEM/Tier-1</a:t>
            </a:r>
            <a:r>
              <a:rPr lang="ko-KR" altLang="en"/>
              <a:t>과의</a:t>
            </a:r>
            <a:r>
              <a:rPr lang="en" altLang="ko-KR"/>
              <a:t> </a:t>
            </a:r>
            <a:r>
              <a:rPr lang="ko-KR" altLang="en" err="1"/>
              <a:t>협력</a:t>
            </a:r>
            <a:r>
              <a:rPr lang="en"/>
              <a:t>,</a:t>
            </a:r>
            <a:r>
              <a:rPr lang="en" altLang="ko-KR"/>
              <a:t> </a:t>
            </a:r>
            <a:r>
              <a:rPr lang="ko-KR" altLang="en" err="1"/>
              <a:t>라이선스</a:t>
            </a:r>
            <a:r>
              <a:rPr lang="en" altLang="ko-KR"/>
              <a:t> </a:t>
            </a:r>
            <a:r>
              <a:rPr lang="ko-KR" altLang="en" err="1"/>
              <a:t>계약</a:t>
            </a:r>
            <a:r>
              <a:rPr lang="en"/>
              <a:t>,</a:t>
            </a:r>
            <a:r>
              <a:rPr lang="en" altLang="ko-KR"/>
              <a:t> </a:t>
            </a:r>
            <a:r>
              <a:rPr lang="ko-KR" altLang="en" err="1"/>
              <a:t>마케팅</a:t>
            </a:r>
            <a:endParaRPr lang="en" err="1"/>
          </a:p>
          <a:p>
            <a:pPr marL="171450" indent="-171450"/>
            <a:r>
              <a:rPr lang="en" b="1"/>
              <a:t>Total</a:t>
            </a:r>
            <a:r>
              <a:rPr lang="en"/>
              <a:t>:</a:t>
            </a:r>
            <a:r>
              <a:rPr lang="en" altLang="ko-KR"/>
              <a:t> </a:t>
            </a:r>
            <a:r>
              <a:rPr lang="ko-KR" altLang="en" err="1"/>
              <a:t>초기</a:t>
            </a:r>
            <a:r>
              <a:rPr lang="en"/>
              <a:t> Seed Fund (</a:t>
            </a:r>
            <a:r>
              <a:rPr lang="ko-KR" altLang="en"/>
              <a:t>예</a:t>
            </a:r>
            <a:r>
              <a:rPr lang="en"/>
              <a:t>: 500k~1M €</a:t>
            </a:r>
            <a:r>
              <a:rPr lang="en" altLang="ko-KR"/>
              <a:t> </a:t>
            </a:r>
            <a:r>
              <a:rPr lang="ko-KR" altLang="en" err="1"/>
              <a:t>수준</a:t>
            </a:r>
            <a:r>
              <a:rPr lang="en"/>
              <a:t>) → 2</a:t>
            </a:r>
            <a:r>
              <a:rPr lang="ko-KR" altLang="en"/>
              <a:t>년</a:t>
            </a:r>
            <a:r>
              <a:rPr lang="en" altLang="ko-KR"/>
              <a:t> </a:t>
            </a:r>
            <a:r>
              <a:rPr lang="ko-KR" altLang="en"/>
              <a:t>내</a:t>
            </a:r>
            <a:r>
              <a:rPr lang="en"/>
              <a:t> PoC →</a:t>
            </a:r>
            <a:r>
              <a:rPr lang="en" altLang="ko-KR"/>
              <a:t> </a:t>
            </a:r>
            <a:r>
              <a:rPr lang="ko-KR" altLang="en" err="1"/>
              <a:t>상용화</a:t>
            </a:r>
            <a:endParaRPr lang="en" err="1"/>
          </a:p>
          <a:p>
            <a:pPr marL="12700" lvl="0" indent="0" algn="l">
              <a:lnSpc>
                <a:spcPct val="100000"/>
              </a:lnSpc>
              <a:spcBef>
                <a:spcPts val="0"/>
              </a:spcBef>
              <a:spcAft>
                <a:spcPts val="0"/>
              </a:spcAft>
              <a:buSzPts val="1100"/>
              <a:buNone/>
            </a:pPr>
            <a:endParaRPr lang="en" i="1"/>
          </a:p>
          <a:p>
            <a:pPr marL="12700" indent="0">
              <a:buNone/>
            </a:pPr>
            <a:endParaRPr lang="en-US"/>
          </a:p>
          <a:p>
            <a:pPr marL="0" indent="0">
              <a:buNone/>
            </a:pPr>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387cfdbd564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5" name="Google Shape;195;g387cfdbd564_0_27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387cfdbd564_0_2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2" name="Google Shape;202;g387cfdbd564_0_24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387cfdbd564_0_2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4" name="Google Shape;144;g387cfdbd564_0_23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buNone/>
            </a:pPr>
            <a:r>
              <a:rPr lang="en-US" altLang="ko-KR" dirty="0"/>
              <a:t>Hello everyone, my name is </a:t>
            </a:r>
            <a:r>
              <a:rPr lang="en-US" altLang="ko-KR" dirty="0" err="1"/>
              <a:t>Kijin</a:t>
            </a:r>
            <a:r>
              <a:rPr lang="en-US" altLang="ko-KR" dirty="0"/>
              <a:t> Baek and I will be presenting on behalf of my team today. Our team is called RSD,</a:t>
            </a:r>
          </a:p>
          <a:p>
            <a:pPr marL="0" indent="0">
              <a:buNone/>
            </a:pPr>
            <a:endParaRPr lang="en-US" altLang="ko-KR" dirty="0"/>
          </a:p>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387cfdbd564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0" name="Google Shape;160;g387cfdbd564_0_9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buNone/>
            </a:pPr>
            <a:r>
              <a:rPr lang="en-US" dirty="0"/>
              <a:t>and my teammates are [</a:t>
            </a:r>
            <a:r>
              <a:rPr lang="en-US" dirty="0" err="1"/>
              <a:t>Changseok</a:t>
            </a:r>
            <a:r>
              <a:rPr lang="en-US" dirty="0"/>
              <a:t> Oh], [</a:t>
            </a:r>
            <a:r>
              <a:rPr lang="en-US" dirty="0" err="1"/>
              <a:t>Gihoon</a:t>
            </a:r>
            <a:r>
              <a:rPr lang="en-US" dirty="0"/>
              <a:t> Kim], [Siwoo Lee] and [</a:t>
            </a:r>
            <a:r>
              <a:rPr lang="en-US" dirty="0" err="1"/>
              <a:t>Younggyo</a:t>
            </a:r>
            <a:r>
              <a:rPr lang="en-US" dirty="0"/>
              <a:t> Oh]. We are university students from Korea, currently in Germany as part of the SEA:ME program, and we joined this hackathon to meet new people and to gain experience.</a:t>
            </a:r>
            <a:endParaRPr lang="en-US" dirty="0">
              <a:solidFill>
                <a:srgbClr val="444444"/>
              </a:solidFill>
            </a:endParaRPr>
          </a:p>
          <a:p>
            <a:pPr>
              <a:buNone/>
            </a:pPr>
            <a:br>
              <a:rPr lang="en-US" dirty="0">
                <a:solidFill>
                  <a:srgbClr val="444444"/>
                </a:solidFill>
              </a:rPr>
            </a:br>
            <a:endParaRPr lang="en-US" dirty="0">
              <a:solidFill>
                <a:srgbClr val="444444"/>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a:extLst>
            <a:ext uri="{FF2B5EF4-FFF2-40B4-BE49-F238E27FC236}">
              <a16:creationId xmlns:a16="http://schemas.microsoft.com/office/drawing/2014/main" id="{817BD38C-2BFC-652E-0685-739B0C6ACCAE}"/>
            </a:ext>
          </a:extLst>
        </p:cNvPr>
        <p:cNvGrpSpPr/>
        <p:nvPr/>
      </p:nvGrpSpPr>
      <p:grpSpPr>
        <a:xfrm>
          <a:off x="0" y="0"/>
          <a:ext cx="0" cy="0"/>
          <a:chOff x="0" y="0"/>
          <a:chExt cx="0" cy="0"/>
        </a:xfrm>
      </p:grpSpPr>
      <p:sp>
        <p:nvSpPr>
          <p:cNvPr id="152" name="Google Shape;152;g387cfdbd564_0_254:notes">
            <a:extLst>
              <a:ext uri="{FF2B5EF4-FFF2-40B4-BE49-F238E27FC236}">
                <a16:creationId xmlns:a16="http://schemas.microsoft.com/office/drawing/2014/main" id="{C9423AD3-6524-C158-2715-DA8A89FE67E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3" name="Google Shape;153;g387cfdbd564_0_254:notes">
            <a:extLst>
              <a:ext uri="{FF2B5EF4-FFF2-40B4-BE49-F238E27FC236}">
                <a16:creationId xmlns:a16="http://schemas.microsoft.com/office/drawing/2014/main" id="{224D3A99-67ED-AA07-E092-89937495839F}"/>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buNone/>
            </a:pPr>
            <a:r>
              <a:rPr lang="en-US"/>
              <a:t>When we first heard about the Virtual SDV Lab Challenge, some words came to our minds: safety, convenience, road, weather, emergency, and so on. These words show what we think is important in this challenge. After we talked about them together, we chose our main topic: </a:t>
            </a:r>
            <a:r>
              <a:rPr lang="en-US" i="1"/>
              <a:t>Road Condition Aware ADAS</a:t>
            </a:r>
            <a:r>
              <a:rPr lang="en-US"/>
              <a:t>. In short, we made lane keeping and ACC, and we also added road surface check to keep a safe distance. I will explain this more later</a:t>
            </a:r>
          </a:p>
          <a:p>
            <a:pPr>
              <a:buNone/>
            </a:pPr>
            <a:br>
              <a:rPr lang="en-US"/>
            </a:br>
            <a:endParaRPr lang="en-US"/>
          </a:p>
          <a:p>
            <a:pPr marL="0" lvl="0" indent="0" algn="l">
              <a:lnSpc>
                <a:spcPct val="100000"/>
              </a:lnSpc>
              <a:spcBef>
                <a:spcPts val="0"/>
              </a:spcBef>
              <a:spcAft>
                <a:spcPts val="0"/>
              </a:spcAft>
              <a:buSzPts val="1100"/>
              <a:buNone/>
            </a:pPr>
            <a:endParaRPr/>
          </a:p>
        </p:txBody>
      </p:sp>
    </p:spTree>
    <p:extLst>
      <p:ext uri="{BB962C8B-B14F-4D97-AF65-F5344CB8AC3E}">
        <p14:creationId xmlns:p14="http://schemas.microsoft.com/office/powerpoint/2010/main" val="32041656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387cfdbd564_0_2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3" name="Google Shape;153;g387cfdbd564_0_25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r>
              <a:rPr lang="en-US"/>
              <a:t>This slide shows our plan and how we worked through each day. On Day 1, we focused on brainstorming, assigning tasks, and setting up the environment. On Day 2, we worked on algorithms, road condition recognition, and started integration. On Day 3, we tested scenarios, tuned the system, and analyzed the results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a:extLst>
            <a:ext uri="{FF2B5EF4-FFF2-40B4-BE49-F238E27FC236}">
              <a16:creationId xmlns:a16="http://schemas.microsoft.com/office/drawing/2014/main" id="{39B1DBE9-842B-5487-7592-A6B86D5F675B}"/>
            </a:ext>
          </a:extLst>
        </p:cNvPr>
        <p:cNvGrpSpPr/>
        <p:nvPr/>
      </p:nvGrpSpPr>
      <p:grpSpPr>
        <a:xfrm>
          <a:off x="0" y="0"/>
          <a:ext cx="0" cy="0"/>
          <a:chOff x="0" y="0"/>
          <a:chExt cx="0" cy="0"/>
        </a:xfrm>
      </p:grpSpPr>
      <p:sp>
        <p:nvSpPr>
          <p:cNvPr id="159" name="Google Shape;159;g387cfdbd564_0_92:notes">
            <a:extLst>
              <a:ext uri="{FF2B5EF4-FFF2-40B4-BE49-F238E27FC236}">
                <a16:creationId xmlns:a16="http://schemas.microsoft.com/office/drawing/2014/main" id="{548D8CE0-554E-FFC3-0CB0-33272C6A5A2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0" name="Google Shape;160;g387cfdbd564_0_92:notes">
            <a:extLst>
              <a:ext uri="{FF2B5EF4-FFF2-40B4-BE49-F238E27FC236}">
                <a16:creationId xmlns:a16="http://schemas.microsoft.com/office/drawing/2014/main" id="{6F904A87-7C6D-B70A-E765-EE6E4845C4E0}"/>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altLang="ko-KR" dirty="0"/>
              <a:t>This slide shows our system architecture. On the left side, the Carla server provides sensor data, such as the camera, radar, and IMU. These data are sent to the middleware. In the middleware, we use </a:t>
            </a:r>
            <a:r>
              <a:rPr lang="en-US" altLang="ko-KR" dirty="0" err="1"/>
              <a:t>Zenoh</a:t>
            </a:r>
            <a:r>
              <a:rPr lang="en-US" altLang="ko-KR" dirty="0"/>
              <a:t> for fast data sharing and </a:t>
            </a:r>
            <a:r>
              <a:rPr lang="en-US" altLang="ko-KR" dirty="0" err="1"/>
              <a:t>Kuksa</a:t>
            </a:r>
            <a:r>
              <a:rPr lang="en-US" altLang="ko-KR" dirty="0"/>
              <a:t> </a:t>
            </a:r>
            <a:r>
              <a:rPr lang="en-US" altLang="ko-KR" dirty="0" err="1"/>
              <a:t>Databroker</a:t>
            </a:r>
            <a:r>
              <a:rPr lang="en-US" altLang="ko-KR" dirty="0"/>
              <a:t> to organize the signals in the VSS format. On the right side, our ADAS applications – lane keeping, road condition recognition, and adaptive cruise control – use this data to make driving decisions. At the bottom, we also connected </a:t>
            </a:r>
            <a:r>
              <a:rPr lang="en-US" altLang="ko-KR" dirty="0" err="1"/>
              <a:t>Ankaios</a:t>
            </a:r>
            <a:r>
              <a:rPr lang="en-US" altLang="ko-KR" dirty="0"/>
              <a:t> to monitor the system. This structure makes it easier to integrate and manage each module. In our system, the radar is used for longitudinal control. It provides the distance and speed to the car in front, and we use that to control throttle and brake.</a:t>
            </a:r>
            <a:br>
              <a:rPr lang="en-US" altLang="ko-KR" dirty="0"/>
            </a:br>
            <a:r>
              <a:rPr lang="en-US" altLang="ko-KR" dirty="0"/>
              <a:t> The camera is used for lateral control. We set an ROI on the lane, detect the two lane lines, and calculate the center between them. The car then follows this center with steering control.</a:t>
            </a:r>
            <a:br>
              <a:rPr lang="en-US" altLang="ko-KR" dirty="0"/>
            </a:br>
            <a:r>
              <a:rPr lang="en-US" altLang="ko-KR" dirty="0"/>
              <a:t> In addition, the camera also helps to check the road surface by brightness, color, and light reflection. Together with IMU and wheel odometer data, we estimate the road condition. When the slip ratio becomes higher, our system keeps a larger and safer distance. This way, both safety and stability are improved</a:t>
            </a:r>
          </a:p>
          <a:p>
            <a:pPr marL="0" lvl="0" indent="0" algn="l" rtl="0">
              <a:lnSpc>
                <a:spcPct val="100000"/>
              </a:lnSpc>
              <a:spcBef>
                <a:spcPts val="0"/>
              </a:spcBef>
              <a:spcAft>
                <a:spcPts val="0"/>
              </a:spcAft>
              <a:buSzPts val="1100"/>
              <a:buNone/>
            </a:pPr>
            <a:endParaRPr dirty="0"/>
          </a:p>
        </p:txBody>
      </p:sp>
    </p:spTree>
    <p:extLst>
      <p:ext uri="{BB962C8B-B14F-4D97-AF65-F5344CB8AC3E}">
        <p14:creationId xmlns:p14="http://schemas.microsoft.com/office/powerpoint/2010/main" val="38254932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a:extLst>
            <a:ext uri="{FF2B5EF4-FFF2-40B4-BE49-F238E27FC236}">
              <a16:creationId xmlns:a16="http://schemas.microsoft.com/office/drawing/2014/main" id="{AAB33E6D-B78C-485A-236B-25691D08E82F}"/>
            </a:ext>
          </a:extLst>
        </p:cNvPr>
        <p:cNvGrpSpPr/>
        <p:nvPr/>
      </p:nvGrpSpPr>
      <p:grpSpPr>
        <a:xfrm>
          <a:off x="0" y="0"/>
          <a:ext cx="0" cy="0"/>
          <a:chOff x="0" y="0"/>
          <a:chExt cx="0" cy="0"/>
        </a:xfrm>
      </p:grpSpPr>
      <p:sp>
        <p:nvSpPr>
          <p:cNvPr id="159" name="Google Shape;159;g387cfdbd564_0_92:notes">
            <a:extLst>
              <a:ext uri="{FF2B5EF4-FFF2-40B4-BE49-F238E27FC236}">
                <a16:creationId xmlns:a16="http://schemas.microsoft.com/office/drawing/2014/main" id="{F63BDCD6-F494-4A8C-882C-BE31F3340AB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0" name="Google Shape;160;g387cfdbd564_0_92:notes">
            <a:extLst>
              <a:ext uri="{FF2B5EF4-FFF2-40B4-BE49-F238E27FC236}">
                <a16:creationId xmlns:a16="http://schemas.microsoft.com/office/drawing/2014/main" id="{94234D44-0AC5-2F79-19C6-A5C31E68C4FC}"/>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5334686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a:extLst>
            <a:ext uri="{FF2B5EF4-FFF2-40B4-BE49-F238E27FC236}">
              <a16:creationId xmlns:a16="http://schemas.microsoft.com/office/drawing/2014/main" id="{8CD197C5-3364-CDA0-7495-5A2E154285B9}"/>
            </a:ext>
          </a:extLst>
        </p:cNvPr>
        <p:cNvGrpSpPr/>
        <p:nvPr/>
      </p:nvGrpSpPr>
      <p:grpSpPr>
        <a:xfrm>
          <a:off x="0" y="0"/>
          <a:ext cx="0" cy="0"/>
          <a:chOff x="0" y="0"/>
          <a:chExt cx="0" cy="0"/>
        </a:xfrm>
      </p:grpSpPr>
      <p:sp>
        <p:nvSpPr>
          <p:cNvPr id="159" name="Google Shape;159;g387cfdbd564_0_92:notes">
            <a:extLst>
              <a:ext uri="{FF2B5EF4-FFF2-40B4-BE49-F238E27FC236}">
                <a16:creationId xmlns:a16="http://schemas.microsoft.com/office/drawing/2014/main" id="{01E40D40-7815-4433-DD7E-8CEEDF469D9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0" name="Google Shape;160;g387cfdbd564_0_92:notes">
            <a:extLst>
              <a:ext uri="{FF2B5EF4-FFF2-40B4-BE49-F238E27FC236}">
                <a16:creationId xmlns:a16="http://schemas.microsoft.com/office/drawing/2014/main" id="{812FF571-EBFC-322E-C7FE-D2B9581BD19E}"/>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extLst>
      <p:ext uri="{BB962C8B-B14F-4D97-AF65-F5344CB8AC3E}">
        <p14:creationId xmlns:p14="http://schemas.microsoft.com/office/powerpoint/2010/main" val="28114697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387cfdbd564_0_2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7" name="Google Shape;167;g387cfdbd564_0_28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buNone/>
            </a:pPr>
            <a:r>
              <a:rPr lang="en-US"/>
              <a:t>As a result, this graph shows the relative distance in different road conditions: dry, wet, icy, and snow. At the beginning there is a small jump error, but overall you can see the difference clearly. On dry roads, the distance is the smallest. On wet, icy, and snowy roads, the system keeps more distance. When the road gets worse, our system keeps more distance for safety</a:t>
            </a:r>
          </a:p>
          <a:p>
            <a:pPr>
              <a:buNone/>
            </a:pPr>
            <a:br>
              <a:rPr lang="en-US"/>
            </a:br>
            <a:endParaRPr lang="en-US"/>
          </a:p>
          <a:p>
            <a:pPr marL="0" lvl="0" indent="0" algn="l">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3">
  <p:cSld name="TITLE_AND_BODY_4">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Plain slide 1">
  <p:cSld name="Plain slide 1">
    <p:spTree>
      <p:nvGrpSpPr>
        <p:cNvPr id="1" name="Shape 62"/>
        <p:cNvGrpSpPr/>
        <p:nvPr/>
      </p:nvGrpSpPr>
      <p:grpSpPr>
        <a:xfrm>
          <a:off x="0" y="0"/>
          <a:ext cx="0" cy="0"/>
          <a:chOff x="0" y="0"/>
          <a:chExt cx="0" cy="0"/>
        </a:xfrm>
      </p:grpSpPr>
      <p:sp>
        <p:nvSpPr>
          <p:cNvPr id="63" name="Google Shape;63;p16"/>
          <p:cNvSpPr txBox="1"/>
          <p:nvPr/>
        </p:nvSpPr>
        <p:spPr>
          <a:xfrm>
            <a:off x="0" y="4867500"/>
            <a:ext cx="308700" cy="2760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800"/>
              <a:buFont typeface="Arial"/>
              <a:buNone/>
            </a:pPr>
            <a:fld id="{00000000-1234-1234-1234-123412341234}" type="slidenum">
              <a:rPr lang="en" sz="800" b="0" i="0" u="none" strike="noStrike" cap="none">
                <a:solidFill>
                  <a:srgbClr val="3D3C3B"/>
                </a:solidFill>
                <a:latin typeface="Helvetica Neue Light"/>
                <a:ea typeface="Helvetica Neue Light"/>
                <a:cs typeface="Helvetica Neue Light"/>
                <a:sym typeface="Helvetica Neue Light"/>
              </a:rPr>
              <a:pPr marL="0" marR="0" lvl="0" indent="0" algn="ctr" rtl="0">
                <a:lnSpc>
                  <a:spcPct val="100000"/>
                </a:lnSpc>
                <a:spcBef>
                  <a:spcPts val="0"/>
                </a:spcBef>
                <a:spcAft>
                  <a:spcPts val="0"/>
                </a:spcAft>
                <a:buClr>
                  <a:srgbClr val="000000"/>
                </a:buClr>
                <a:buSzPts val="800"/>
                <a:buFont typeface="Arial"/>
                <a:buNone/>
              </a:pPr>
              <a:t>‹#›</a:t>
            </a:fld>
            <a:endParaRPr sz="800" b="0" i="0" u="none" strike="noStrike" cap="none">
              <a:solidFill>
                <a:srgbClr val="3D3C3B"/>
              </a:solidFill>
              <a:latin typeface="Helvetica Neue Light"/>
              <a:ea typeface="Helvetica Neue Light"/>
              <a:cs typeface="Helvetica Neue Light"/>
              <a:sym typeface="Helvetica Neue Light"/>
            </a:endParaRPr>
          </a:p>
        </p:txBody>
      </p:sp>
      <p:pic>
        <p:nvPicPr>
          <p:cNvPr id="64" name="Google Shape;64;p16"/>
          <p:cNvPicPr preferRelativeResize="0"/>
          <p:nvPr/>
        </p:nvPicPr>
        <p:blipFill rotWithShape="1">
          <a:blip r:embed="rId2">
            <a:alphaModFix/>
          </a:blip>
          <a:srcRect/>
          <a:stretch/>
        </p:blipFill>
        <p:spPr>
          <a:xfrm>
            <a:off x="7843147" y="4663225"/>
            <a:ext cx="1010976" cy="307800"/>
          </a:xfrm>
          <a:prstGeom prst="rect">
            <a:avLst/>
          </a:prstGeom>
          <a:noFill/>
          <a:ln>
            <a:noFill/>
          </a:ln>
        </p:spPr>
      </p:pic>
      <p:pic>
        <p:nvPicPr>
          <p:cNvPr id="65" name="Google Shape;65;p16"/>
          <p:cNvPicPr preferRelativeResize="0"/>
          <p:nvPr/>
        </p:nvPicPr>
        <p:blipFill rotWithShape="1">
          <a:blip r:embed="rId3">
            <a:alphaModFix amt="6000"/>
          </a:blip>
          <a:srcRect/>
          <a:stretch/>
        </p:blipFill>
        <p:spPr>
          <a:xfrm>
            <a:off x="3378625" y="2347026"/>
            <a:ext cx="5765376" cy="2796476"/>
          </a:xfrm>
          <a:prstGeom prst="rect">
            <a:avLst/>
          </a:prstGeom>
          <a:noFill/>
          <a:ln>
            <a:noFill/>
          </a:ln>
        </p:spPr>
      </p:pic>
      <p:sp>
        <p:nvSpPr>
          <p:cNvPr id="66" name="Google Shape;66;p16"/>
          <p:cNvSpPr txBox="1">
            <a:spLocks noGrp="1"/>
          </p:cNvSpPr>
          <p:nvPr>
            <p:ph type="title"/>
          </p:nvPr>
        </p:nvSpPr>
        <p:spPr>
          <a:xfrm>
            <a:off x="308977" y="229100"/>
            <a:ext cx="6783900" cy="489600"/>
          </a:xfrm>
          <a:prstGeom prst="rect">
            <a:avLst/>
          </a:prstGeom>
          <a:noFill/>
          <a:ln>
            <a:noFill/>
          </a:ln>
        </p:spPr>
        <p:txBody>
          <a:bodyPr spcFirstLastPara="1" wrap="square" lIns="90000" tIns="90000" rIns="91425" bIns="90000" anchor="t" anchorCtr="0">
            <a:noAutofit/>
          </a:bodyPr>
          <a:lstStyle>
            <a:lvl1pPr marR="0" lvl="0" algn="l">
              <a:lnSpc>
                <a:spcPct val="100000"/>
              </a:lnSpc>
              <a:spcBef>
                <a:spcPts val="0"/>
              </a:spcBef>
              <a:spcAft>
                <a:spcPts val="0"/>
              </a:spcAft>
              <a:buClr>
                <a:srgbClr val="701C7F"/>
              </a:buClr>
              <a:buSzPts val="2200"/>
              <a:buNone/>
              <a:defRPr sz="2200" i="0" u="none" strike="noStrike" cap="none">
                <a:solidFill>
                  <a:srgbClr val="701C7F"/>
                </a:solidFill>
              </a:defRPr>
            </a:lvl1pPr>
            <a:lvl2pPr lvl="1" algn="l">
              <a:lnSpc>
                <a:spcPct val="100000"/>
              </a:lnSpc>
              <a:spcBef>
                <a:spcPts val="0"/>
              </a:spcBef>
              <a:spcAft>
                <a:spcPts val="0"/>
              </a:spcAft>
              <a:buSzPts val="2400"/>
              <a:buFont typeface="Roboto"/>
              <a:buNone/>
              <a:defRPr sz="2400" b="1">
                <a:latin typeface="Roboto"/>
                <a:ea typeface="Roboto"/>
                <a:cs typeface="Roboto"/>
                <a:sym typeface="Roboto"/>
              </a:defRPr>
            </a:lvl2pPr>
            <a:lvl3pPr lvl="2" algn="l">
              <a:lnSpc>
                <a:spcPct val="100000"/>
              </a:lnSpc>
              <a:spcBef>
                <a:spcPts val="0"/>
              </a:spcBef>
              <a:spcAft>
                <a:spcPts val="0"/>
              </a:spcAft>
              <a:buSzPts val="2400"/>
              <a:buFont typeface="Roboto"/>
              <a:buNone/>
              <a:defRPr sz="2400" b="1">
                <a:latin typeface="Roboto"/>
                <a:ea typeface="Roboto"/>
                <a:cs typeface="Roboto"/>
                <a:sym typeface="Roboto"/>
              </a:defRPr>
            </a:lvl3pPr>
            <a:lvl4pPr lvl="3" algn="l">
              <a:lnSpc>
                <a:spcPct val="100000"/>
              </a:lnSpc>
              <a:spcBef>
                <a:spcPts val="0"/>
              </a:spcBef>
              <a:spcAft>
                <a:spcPts val="0"/>
              </a:spcAft>
              <a:buSzPts val="2400"/>
              <a:buFont typeface="Roboto"/>
              <a:buNone/>
              <a:defRPr sz="2400" b="1">
                <a:latin typeface="Roboto"/>
                <a:ea typeface="Roboto"/>
                <a:cs typeface="Roboto"/>
                <a:sym typeface="Roboto"/>
              </a:defRPr>
            </a:lvl4pPr>
            <a:lvl5pPr lvl="4" algn="l">
              <a:lnSpc>
                <a:spcPct val="100000"/>
              </a:lnSpc>
              <a:spcBef>
                <a:spcPts val="0"/>
              </a:spcBef>
              <a:spcAft>
                <a:spcPts val="0"/>
              </a:spcAft>
              <a:buSzPts val="2400"/>
              <a:buFont typeface="Roboto"/>
              <a:buNone/>
              <a:defRPr sz="2400" b="1">
                <a:latin typeface="Roboto"/>
                <a:ea typeface="Roboto"/>
                <a:cs typeface="Roboto"/>
                <a:sym typeface="Roboto"/>
              </a:defRPr>
            </a:lvl5pPr>
            <a:lvl6pPr lvl="5" algn="l">
              <a:lnSpc>
                <a:spcPct val="100000"/>
              </a:lnSpc>
              <a:spcBef>
                <a:spcPts val="0"/>
              </a:spcBef>
              <a:spcAft>
                <a:spcPts val="0"/>
              </a:spcAft>
              <a:buSzPts val="2400"/>
              <a:buFont typeface="Roboto"/>
              <a:buNone/>
              <a:defRPr sz="2400" b="1">
                <a:latin typeface="Roboto"/>
                <a:ea typeface="Roboto"/>
                <a:cs typeface="Roboto"/>
                <a:sym typeface="Roboto"/>
              </a:defRPr>
            </a:lvl6pPr>
            <a:lvl7pPr lvl="6" algn="l">
              <a:lnSpc>
                <a:spcPct val="100000"/>
              </a:lnSpc>
              <a:spcBef>
                <a:spcPts val="0"/>
              </a:spcBef>
              <a:spcAft>
                <a:spcPts val="0"/>
              </a:spcAft>
              <a:buSzPts val="2400"/>
              <a:buFont typeface="Roboto"/>
              <a:buNone/>
              <a:defRPr sz="2400" b="1">
                <a:latin typeface="Roboto"/>
                <a:ea typeface="Roboto"/>
                <a:cs typeface="Roboto"/>
                <a:sym typeface="Roboto"/>
              </a:defRPr>
            </a:lvl7pPr>
            <a:lvl8pPr lvl="7" algn="l">
              <a:lnSpc>
                <a:spcPct val="100000"/>
              </a:lnSpc>
              <a:spcBef>
                <a:spcPts val="0"/>
              </a:spcBef>
              <a:spcAft>
                <a:spcPts val="0"/>
              </a:spcAft>
              <a:buSzPts val="2400"/>
              <a:buFont typeface="Roboto"/>
              <a:buNone/>
              <a:defRPr sz="2400" b="1">
                <a:latin typeface="Roboto"/>
                <a:ea typeface="Roboto"/>
                <a:cs typeface="Roboto"/>
                <a:sym typeface="Roboto"/>
              </a:defRPr>
            </a:lvl8pPr>
            <a:lvl9pPr lvl="8" algn="l">
              <a:lnSpc>
                <a:spcPct val="100000"/>
              </a:lnSpc>
              <a:spcBef>
                <a:spcPts val="0"/>
              </a:spcBef>
              <a:spcAft>
                <a:spcPts val="0"/>
              </a:spcAft>
              <a:buSzPts val="2400"/>
              <a:buFont typeface="Roboto"/>
              <a:buNone/>
              <a:defRPr sz="2400" b="1">
                <a:latin typeface="Roboto"/>
                <a:ea typeface="Roboto"/>
                <a:cs typeface="Roboto"/>
                <a:sym typeface="Roboto"/>
              </a:defRPr>
            </a:lvl9pPr>
          </a:lstStyle>
          <a:p>
            <a:endParaRPr/>
          </a:p>
        </p:txBody>
      </p:sp>
      <p:sp>
        <p:nvSpPr>
          <p:cNvPr id="67" name="Google Shape;67;p16"/>
          <p:cNvSpPr txBox="1"/>
          <p:nvPr/>
        </p:nvSpPr>
        <p:spPr>
          <a:xfrm>
            <a:off x="0" y="4810402"/>
            <a:ext cx="9144000" cy="292357"/>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700"/>
              <a:buFont typeface="Arial"/>
              <a:buNone/>
            </a:pPr>
            <a:r>
              <a:rPr lang="en" sz="700" b="0" i="0" u="none" strike="noStrike" cap="none">
                <a:solidFill>
                  <a:srgbClr val="999999"/>
                </a:solidFill>
                <a:latin typeface="Roboto"/>
                <a:ea typeface="Roboto"/>
                <a:cs typeface="Roboto"/>
                <a:sym typeface="Roboto"/>
              </a:rPr>
              <a:t>COPYRIGHT (C) 2025, ECLIPSE FOUNDATION</a:t>
            </a:r>
            <a:endParaRPr sz="700" b="0" i="0" u="none" strike="noStrike" cap="none">
              <a:solidFill>
                <a:srgbClr val="999999"/>
              </a:solidFill>
              <a:latin typeface="Roboto"/>
              <a:ea typeface="Roboto"/>
              <a:cs typeface="Roboto"/>
              <a:sym typeface="Roboto"/>
            </a:endParaRPr>
          </a:p>
        </p:txBody>
      </p:sp>
    </p:spTree>
    <p:extLst>
      <p:ext uri="{BB962C8B-B14F-4D97-AF65-F5344CB8AC3E}">
        <p14:creationId xmlns:p14="http://schemas.microsoft.com/office/powerpoint/2010/main" val="336347343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60" name="Google Shape;60;p15"/>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61" name="Google Shape;61;p1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Plain slide 1">
  <p:cSld name="Custom Layout 2_1">
    <p:spTree>
      <p:nvGrpSpPr>
        <p:cNvPr id="1" name="Shape 62"/>
        <p:cNvGrpSpPr/>
        <p:nvPr/>
      </p:nvGrpSpPr>
      <p:grpSpPr>
        <a:xfrm>
          <a:off x="0" y="0"/>
          <a:ext cx="0" cy="0"/>
          <a:chOff x="0" y="0"/>
          <a:chExt cx="0" cy="0"/>
        </a:xfrm>
      </p:grpSpPr>
      <p:sp>
        <p:nvSpPr>
          <p:cNvPr id="63" name="Google Shape;63;p16"/>
          <p:cNvSpPr txBox="1"/>
          <p:nvPr/>
        </p:nvSpPr>
        <p:spPr>
          <a:xfrm>
            <a:off x="0" y="4867500"/>
            <a:ext cx="308700" cy="2760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800"/>
              <a:buFont typeface="Arial"/>
              <a:buNone/>
            </a:pPr>
            <a:fld id="{00000000-1234-1234-1234-123412341234}" type="slidenum">
              <a:rPr lang="en" sz="800" b="0" i="0" u="none" strike="noStrike" cap="none">
                <a:solidFill>
                  <a:srgbClr val="3D3C3B"/>
                </a:solidFill>
                <a:latin typeface="Helvetica Neue Light"/>
                <a:ea typeface="Helvetica Neue Light"/>
                <a:cs typeface="Helvetica Neue Light"/>
                <a:sym typeface="Helvetica Neue Light"/>
              </a:rPr>
              <a:t>‹#›</a:t>
            </a:fld>
            <a:endParaRPr sz="800" b="0" i="0" u="none" strike="noStrike" cap="none">
              <a:solidFill>
                <a:srgbClr val="3D3C3B"/>
              </a:solidFill>
              <a:latin typeface="Helvetica Neue Light"/>
              <a:ea typeface="Helvetica Neue Light"/>
              <a:cs typeface="Helvetica Neue Light"/>
              <a:sym typeface="Helvetica Neue Light"/>
            </a:endParaRPr>
          </a:p>
        </p:txBody>
      </p:sp>
      <p:pic>
        <p:nvPicPr>
          <p:cNvPr id="64" name="Google Shape;64;p16"/>
          <p:cNvPicPr preferRelativeResize="0"/>
          <p:nvPr/>
        </p:nvPicPr>
        <p:blipFill rotWithShape="1">
          <a:blip r:embed="rId2">
            <a:alphaModFix/>
          </a:blip>
          <a:srcRect/>
          <a:stretch/>
        </p:blipFill>
        <p:spPr>
          <a:xfrm>
            <a:off x="7843147" y="4663225"/>
            <a:ext cx="1010976" cy="307800"/>
          </a:xfrm>
          <a:prstGeom prst="rect">
            <a:avLst/>
          </a:prstGeom>
          <a:noFill/>
          <a:ln>
            <a:noFill/>
          </a:ln>
        </p:spPr>
      </p:pic>
      <p:pic>
        <p:nvPicPr>
          <p:cNvPr id="65" name="Google Shape;65;p16"/>
          <p:cNvPicPr preferRelativeResize="0"/>
          <p:nvPr/>
        </p:nvPicPr>
        <p:blipFill rotWithShape="1">
          <a:blip r:embed="rId3">
            <a:alphaModFix amt="6000"/>
          </a:blip>
          <a:srcRect/>
          <a:stretch/>
        </p:blipFill>
        <p:spPr>
          <a:xfrm>
            <a:off x="3378625" y="2347025"/>
            <a:ext cx="5765376" cy="2796476"/>
          </a:xfrm>
          <a:prstGeom prst="rect">
            <a:avLst/>
          </a:prstGeom>
          <a:noFill/>
          <a:ln>
            <a:noFill/>
          </a:ln>
        </p:spPr>
      </p:pic>
      <p:sp>
        <p:nvSpPr>
          <p:cNvPr id="66" name="Google Shape;66;p16"/>
          <p:cNvSpPr txBox="1">
            <a:spLocks noGrp="1"/>
          </p:cNvSpPr>
          <p:nvPr>
            <p:ph type="title"/>
          </p:nvPr>
        </p:nvSpPr>
        <p:spPr>
          <a:xfrm>
            <a:off x="308977" y="229100"/>
            <a:ext cx="6783900" cy="489600"/>
          </a:xfrm>
          <a:prstGeom prst="rect">
            <a:avLst/>
          </a:prstGeom>
          <a:noFill/>
          <a:ln>
            <a:noFill/>
          </a:ln>
        </p:spPr>
        <p:txBody>
          <a:bodyPr spcFirstLastPara="1" wrap="square" lIns="90000" tIns="90000" rIns="91425" bIns="90000" anchor="t" anchorCtr="0">
            <a:noAutofit/>
          </a:bodyPr>
          <a:lstStyle>
            <a:lvl1pPr marR="0" lvl="0" algn="l">
              <a:lnSpc>
                <a:spcPct val="100000"/>
              </a:lnSpc>
              <a:spcBef>
                <a:spcPts val="0"/>
              </a:spcBef>
              <a:spcAft>
                <a:spcPts val="0"/>
              </a:spcAft>
              <a:buClr>
                <a:srgbClr val="701C7F"/>
              </a:buClr>
              <a:buSzPts val="2200"/>
              <a:buNone/>
              <a:defRPr sz="2200" i="0" u="none" strike="noStrike" cap="none">
                <a:solidFill>
                  <a:srgbClr val="701C7F"/>
                </a:solidFill>
              </a:defRPr>
            </a:lvl1pPr>
            <a:lvl2pPr lvl="1" algn="l">
              <a:lnSpc>
                <a:spcPct val="100000"/>
              </a:lnSpc>
              <a:spcBef>
                <a:spcPts val="0"/>
              </a:spcBef>
              <a:spcAft>
                <a:spcPts val="0"/>
              </a:spcAft>
              <a:buSzPts val="2400"/>
              <a:buFont typeface="Roboto"/>
              <a:buNone/>
              <a:defRPr sz="2400" b="1">
                <a:latin typeface="Roboto"/>
                <a:ea typeface="Roboto"/>
                <a:cs typeface="Roboto"/>
                <a:sym typeface="Roboto"/>
              </a:defRPr>
            </a:lvl2pPr>
            <a:lvl3pPr lvl="2" algn="l">
              <a:lnSpc>
                <a:spcPct val="100000"/>
              </a:lnSpc>
              <a:spcBef>
                <a:spcPts val="0"/>
              </a:spcBef>
              <a:spcAft>
                <a:spcPts val="0"/>
              </a:spcAft>
              <a:buSzPts val="2400"/>
              <a:buFont typeface="Roboto"/>
              <a:buNone/>
              <a:defRPr sz="2400" b="1">
                <a:latin typeface="Roboto"/>
                <a:ea typeface="Roboto"/>
                <a:cs typeface="Roboto"/>
                <a:sym typeface="Roboto"/>
              </a:defRPr>
            </a:lvl3pPr>
            <a:lvl4pPr lvl="3" algn="l">
              <a:lnSpc>
                <a:spcPct val="100000"/>
              </a:lnSpc>
              <a:spcBef>
                <a:spcPts val="0"/>
              </a:spcBef>
              <a:spcAft>
                <a:spcPts val="0"/>
              </a:spcAft>
              <a:buSzPts val="2400"/>
              <a:buFont typeface="Roboto"/>
              <a:buNone/>
              <a:defRPr sz="2400" b="1">
                <a:latin typeface="Roboto"/>
                <a:ea typeface="Roboto"/>
                <a:cs typeface="Roboto"/>
                <a:sym typeface="Roboto"/>
              </a:defRPr>
            </a:lvl4pPr>
            <a:lvl5pPr lvl="4" algn="l">
              <a:lnSpc>
                <a:spcPct val="100000"/>
              </a:lnSpc>
              <a:spcBef>
                <a:spcPts val="0"/>
              </a:spcBef>
              <a:spcAft>
                <a:spcPts val="0"/>
              </a:spcAft>
              <a:buSzPts val="2400"/>
              <a:buFont typeface="Roboto"/>
              <a:buNone/>
              <a:defRPr sz="2400" b="1">
                <a:latin typeface="Roboto"/>
                <a:ea typeface="Roboto"/>
                <a:cs typeface="Roboto"/>
                <a:sym typeface="Roboto"/>
              </a:defRPr>
            </a:lvl5pPr>
            <a:lvl6pPr lvl="5" algn="l">
              <a:lnSpc>
                <a:spcPct val="100000"/>
              </a:lnSpc>
              <a:spcBef>
                <a:spcPts val="0"/>
              </a:spcBef>
              <a:spcAft>
                <a:spcPts val="0"/>
              </a:spcAft>
              <a:buSzPts val="2400"/>
              <a:buFont typeface="Roboto"/>
              <a:buNone/>
              <a:defRPr sz="2400" b="1">
                <a:latin typeface="Roboto"/>
                <a:ea typeface="Roboto"/>
                <a:cs typeface="Roboto"/>
                <a:sym typeface="Roboto"/>
              </a:defRPr>
            </a:lvl6pPr>
            <a:lvl7pPr lvl="6" algn="l">
              <a:lnSpc>
                <a:spcPct val="100000"/>
              </a:lnSpc>
              <a:spcBef>
                <a:spcPts val="0"/>
              </a:spcBef>
              <a:spcAft>
                <a:spcPts val="0"/>
              </a:spcAft>
              <a:buSzPts val="2400"/>
              <a:buFont typeface="Roboto"/>
              <a:buNone/>
              <a:defRPr sz="2400" b="1">
                <a:latin typeface="Roboto"/>
                <a:ea typeface="Roboto"/>
                <a:cs typeface="Roboto"/>
                <a:sym typeface="Roboto"/>
              </a:defRPr>
            </a:lvl7pPr>
            <a:lvl8pPr lvl="7" algn="l">
              <a:lnSpc>
                <a:spcPct val="100000"/>
              </a:lnSpc>
              <a:spcBef>
                <a:spcPts val="0"/>
              </a:spcBef>
              <a:spcAft>
                <a:spcPts val="0"/>
              </a:spcAft>
              <a:buSzPts val="2400"/>
              <a:buFont typeface="Roboto"/>
              <a:buNone/>
              <a:defRPr sz="2400" b="1">
                <a:latin typeface="Roboto"/>
                <a:ea typeface="Roboto"/>
                <a:cs typeface="Roboto"/>
                <a:sym typeface="Roboto"/>
              </a:defRPr>
            </a:lvl8pPr>
            <a:lvl9pPr lvl="8" algn="l">
              <a:lnSpc>
                <a:spcPct val="100000"/>
              </a:lnSpc>
              <a:spcBef>
                <a:spcPts val="0"/>
              </a:spcBef>
              <a:spcAft>
                <a:spcPts val="0"/>
              </a:spcAft>
              <a:buSzPts val="2400"/>
              <a:buFont typeface="Roboto"/>
              <a:buNone/>
              <a:defRPr sz="2400" b="1">
                <a:latin typeface="Roboto"/>
                <a:ea typeface="Roboto"/>
                <a:cs typeface="Roboto"/>
                <a:sym typeface="Roboto"/>
              </a:defRPr>
            </a:lvl9pPr>
          </a:lstStyle>
          <a:p>
            <a:endParaRPr/>
          </a:p>
        </p:txBody>
      </p:sp>
      <p:sp>
        <p:nvSpPr>
          <p:cNvPr id="67" name="Google Shape;67;p16"/>
          <p:cNvSpPr txBox="1"/>
          <p:nvPr/>
        </p:nvSpPr>
        <p:spPr>
          <a:xfrm>
            <a:off x="0" y="4810400"/>
            <a:ext cx="9144000" cy="2925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700"/>
              <a:buFont typeface="Arial"/>
              <a:buNone/>
            </a:pPr>
            <a:r>
              <a:rPr lang="en" sz="700" b="0" i="0" u="none" strike="noStrike" cap="none">
                <a:solidFill>
                  <a:srgbClr val="999999"/>
                </a:solidFill>
                <a:latin typeface="Roboto"/>
                <a:ea typeface="Roboto"/>
                <a:cs typeface="Roboto"/>
                <a:sym typeface="Roboto"/>
              </a:rPr>
              <a:t>COPYRIGHT (C) 2025, ECLIPSE FOUNDATION</a:t>
            </a:r>
            <a:endParaRPr sz="700" b="0" i="0" u="none" strike="noStrike" cap="none">
              <a:solidFill>
                <a:srgbClr val="999999"/>
              </a:solidFill>
              <a:latin typeface="Roboto"/>
              <a:ea typeface="Roboto"/>
              <a:cs typeface="Roboto"/>
              <a:sym typeface="Roboto"/>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68"/>
        <p:cNvGrpSpPr/>
        <p:nvPr/>
      </p:nvGrpSpPr>
      <p:grpSpPr>
        <a:xfrm>
          <a:off x="0" y="0"/>
          <a:ext cx="0" cy="0"/>
          <a:chOff x="0" y="0"/>
          <a:chExt cx="0" cy="0"/>
        </a:xfrm>
      </p:grpSpPr>
      <p:sp>
        <p:nvSpPr>
          <p:cNvPr id="69" name="Google Shape;69;p17"/>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70" name="Google Shape;70;p17"/>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71" name="Google Shape;71;p1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72"/>
        <p:cNvGrpSpPr/>
        <p:nvPr/>
      </p:nvGrpSpPr>
      <p:grpSpPr>
        <a:xfrm>
          <a:off x="0" y="0"/>
          <a:ext cx="0" cy="0"/>
          <a:chOff x="0" y="0"/>
          <a:chExt cx="0" cy="0"/>
        </a:xfrm>
      </p:grpSpPr>
      <p:sp>
        <p:nvSpPr>
          <p:cNvPr id="73" name="Google Shape;73;p18"/>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74" name="Google Shape;74;p1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5"/>
        <p:cNvGrpSpPr/>
        <p:nvPr/>
      </p:nvGrpSpPr>
      <p:grpSpPr>
        <a:xfrm>
          <a:off x="0" y="0"/>
          <a:ext cx="0" cy="0"/>
          <a:chOff x="0" y="0"/>
          <a:chExt cx="0" cy="0"/>
        </a:xfrm>
      </p:grpSpPr>
      <p:sp>
        <p:nvSpPr>
          <p:cNvPr id="76" name="Google Shape;76;p1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77" name="Google Shape;77;p19"/>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78" name="Google Shape;78;p19"/>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79" name="Google Shape;79;p1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0"/>
        <p:cNvGrpSpPr/>
        <p:nvPr/>
      </p:nvGrpSpPr>
      <p:grpSpPr>
        <a:xfrm>
          <a:off x="0" y="0"/>
          <a:ext cx="0" cy="0"/>
          <a:chOff x="0" y="0"/>
          <a:chExt cx="0" cy="0"/>
        </a:xfrm>
      </p:grpSpPr>
      <p:sp>
        <p:nvSpPr>
          <p:cNvPr id="81" name="Google Shape;81;p2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82" name="Google Shape;82;p2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83"/>
        <p:cNvGrpSpPr/>
        <p:nvPr/>
      </p:nvGrpSpPr>
      <p:grpSpPr>
        <a:xfrm>
          <a:off x="0" y="0"/>
          <a:ext cx="0" cy="0"/>
          <a:chOff x="0" y="0"/>
          <a:chExt cx="0" cy="0"/>
        </a:xfrm>
      </p:grpSpPr>
      <p:sp>
        <p:nvSpPr>
          <p:cNvPr id="84" name="Google Shape;84;p21"/>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85" name="Google Shape;85;p21"/>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rm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86" name="Google Shape;86;p2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87"/>
        <p:cNvGrpSpPr/>
        <p:nvPr/>
      </p:nvGrpSpPr>
      <p:grpSpPr>
        <a:xfrm>
          <a:off x="0" y="0"/>
          <a:ext cx="0" cy="0"/>
          <a:chOff x="0" y="0"/>
          <a:chExt cx="0" cy="0"/>
        </a:xfrm>
      </p:grpSpPr>
      <p:sp>
        <p:nvSpPr>
          <p:cNvPr id="88" name="Google Shape;88;p22"/>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89" name="Google Shape;89;p2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0"/>
        <p:cNvGrpSpPr/>
        <p:nvPr/>
      </p:nvGrpSpPr>
      <p:grpSpPr>
        <a:xfrm>
          <a:off x="0" y="0"/>
          <a:ext cx="0" cy="0"/>
          <a:chOff x="0" y="0"/>
          <a:chExt cx="0" cy="0"/>
        </a:xfrm>
      </p:grpSpPr>
      <p:sp>
        <p:nvSpPr>
          <p:cNvPr id="91" name="Google Shape;91;p23"/>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 name="Google Shape;92;p23"/>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93" name="Google Shape;93;p23"/>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94" name="Google Shape;94;p23"/>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95" name="Google Shape;95;p2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6"/>
        <p:cNvGrpSpPr/>
        <p:nvPr/>
      </p:nvGrpSpPr>
      <p:grpSpPr>
        <a:xfrm>
          <a:off x="0" y="0"/>
          <a:ext cx="0" cy="0"/>
          <a:chOff x="0" y="0"/>
          <a:chExt cx="0" cy="0"/>
        </a:xfrm>
      </p:grpSpPr>
      <p:sp>
        <p:nvSpPr>
          <p:cNvPr id="97" name="Google Shape;97;p24"/>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800"/>
              <a:buNone/>
              <a:defRPr/>
            </a:lvl1pPr>
          </a:lstStyle>
          <a:p>
            <a:endParaRPr/>
          </a:p>
        </p:txBody>
      </p:sp>
      <p:sp>
        <p:nvSpPr>
          <p:cNvPr id="98" name="Google Shape;98;p2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99"/>
        <p:cNvGrpSpPr/>
        <p:nvPr/>
      </p:nvGrpSpPr>
      <p:grpSpPr>
        <a:xfrm>
          <a:off x="0" y="0"/>
          <a:ext cx="0" cy="0"/>
          <a:chOff x="0" y="0"/>
          <a:chExt cx="0" cy="0"/>
        </a:xfrm>
      </p:grpSpPr>
      <p:sp>
        <p:nvSpPr>
          <p:cNvPr id="100" name="Google Shape;100;p25"/>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101" name="Google Shape;101;p25"/>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rm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0"/>
              </a:spcBef>
              <a:spcAft>
                <a:spcPts val="0"/>
              </a:spcAft>
              <a:buSzPts val="1400"/>
              <a:buChar char="○"/>
              <a:defRPr/>
            </a:lvl2pPr>
            <a:lvl3pPr marL="1371600" lvl="2" indent="-317500" algn="ctr">
              <a:lnSpc>
                <a:spcPct val="115000"/>
              </a:lnSpc>
              <a:spcBef>
                <a:spcPts val="0"/>
              </a:spcBef>
              <a:spcAft>
                <a:spcPts val="0"/>
              </a:spcAft>
              <a:buSzPts val="1400"/>
              <a:buChar char="■"/>
              <a:defRPr/>
            </a:lvl3pPr>
            <a:lvl4pPr marL="1828800" lvl="3" indent="-317500" algn="ctr">
              <a:lnSpc>
                <a:spcPct val="115000"/>
              </a:lnSpc>
              <a:spcBef>
                <a:spcPts val="0"/>
              </a:spcBef>
              <a:spcAft>
                <a:spcPts val="0"/>
              </a:spcAft>
              <a:buSzPts val="1400"/>
              <a:buChar char="●"/>
              <a:defRPr/>
            </a:lvl4pPr>
            <a:lvl5pPr marL="2286000" lvl="4" indent="-317500" algn="ctr">
              <a:lnSpc>
                <a:spcPct val="115000"/>
              </a:lnSpc>
              <a:spcBef>
                <a:spcPts val="0"/>
              </a:spcBef>
              <a:spcAft>
                <a:spcPts val="0"/>
              </a:spcAft>
              <a:buSzPts val="1400"/>
              <a:buChar char="○"/>
              <a:defRPr/>
            </a:lvl5pPr>
            <a:lvl6pPr marL="2743200" lvl="5" indent="-317500" algn="ctr">
              <a:lnSpc>
                <a:spcPct val="115000"/>
              </a:lnSpc>
              <a:spcBef>
                <a:spcPts val="0"/>
              </a:spcBef>
              <a:spcAft>
                <a:spcPts val="0"/>
              </a:spcAft>
              <a:buSzPts val="1400"/>
              <a:buChar char="■"/>
              <a:defRPr/>
            </a:lvl6pPr>
            <a:lvl7pPr marL="3200400" lvl="6" indent="-317500" algn="ctr">
              <a:lnSpc>
                <a:spcPct val="115000"/>
              </a:lnSpc>
              <a:spcBef>
                <a:spcPts val="0"/>
              </a:spcBef>
              <a:spcAft>
                <a:spcPts val="0"/>
              </a:spcAft>
              <a:buSzPts val="1400"/>
              <a:buChar char="●"/>
              <a:defRPr/>
            </a:lvl7pPr>
            <a:lvl8pPr marL="3657600" lvl="7" indent="-317500" algn="ctr">
              <a:lnSpc>
                <a:spcPct val="115000"/>
              </a:lnSpc>
              <a:spcBef>
                <a:spcPts val="0"/>
              </a:spcBef>
              <a:spcAft>
                <a:spcPts val="0"/>
              </a:spcAft>
              <a:buSzPts val="1400"/>
              <a:buChar char="○"/>
              <a:defRPr/>
            </a:lvl8pPr>
            <a:lvl9pPr marL="4114800" lvl="8" indent="-317500" algn="ctr">
              <a:lnSpc>
                <a:spcPct val="115000"/>
              </a:lnSpc>
              <a:spcBef>
                <a:spcPts val="0"/>
              </a:spcBef>
              <a:spcAft>
                <a:spcPts val="0"/>
              </a:spcAft>
              <a:buSzPts val="1400"/>
              <a:buChar char="■"/>
              <a:defRPr/>
            </a:lvl9pPr>
          </a:lstStyle>
          <a:p>
            <a:endParaRPr/>
          </a:p>
        </p:txBody>
      </p:sp>
      <p:sp>
        <p:nvSpPr>
          <p:cNvPr id="102" name="Google Shape;102;p2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03"/>
        <p:cNvGrpSpPr/>
        <p:nvPr/>
      </p:nvGrpSpPr>
      <p:grpSpPr>
        <a:xfrm>
          <a:off x="0" y="0"/>
          <a:ext cx="0" cy="0"/>
          <a:chOff x="0" y="0"/>
          <a:chExt cx="0" cy="0"/>
        </a:xfrm>
      </p:grpSpPr>
      <p:sp>
        <p:nvSpPr>
          <p:cNvPr id="104" name="Google Shape;104;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One column text 1">
  <p:cSld name="ONE_COLUMN_TEXT_1">
    <p:spTree>
      <p:nvGrpSpPr>
        <p:cNvPr id="1" name="Shape 105"/>
        <p:cNvGrpSpPr/>
        <p:nvPr/>
      </p:nvGrpSpPr>
      <p:grpSpPr>
        <a:xfrm>
          <a:off x="0" y="0"/>
          <a:ext cx="0" cy="0"/>
          <a:chOff x="0" y="0"/>
          <a:chExt cx="0" cy="0"/>
        </a:xfrm>
      </p:grpSpPr>
      <p:sp>
        <p:nvSpPr>
          <p:cNvPr id="106" name="Google Shape;106;p2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107" name="Google Shape;107;p27"/>
          <p:cNvPicPr preferRelativeResize="0"/>
          <p:nvPr/>
        </p:nvPicPr>
        <p:blipFill rotWithShape="1">
          <a:blip r:embed="rId2">
            <a:alphaModFix/>
          </a:blip>
          <a:srcRect/>
          <a:stretch/>
        </p:blipFill>
        <p:spPr>
          <a:xfrm>
            <a:off x="2774125" y="0"/>
            <a:ext cx="6369875" cy="5143500"/>
          </a:xfrm>
          <a:prstGeom prst="rect">
            <a:avLst/>
          </a:prstGeom>
          <a:noFill/>
          <a:ln>
            <a:noFill/>
          </a:ln>
        </p:spPr>
      </p:pic>
      <p:sp>
        <p:nvSpPr>
          <p:cNvPr id="108" name="Google Shape;108;p27"/>
          <p:cNvSpPr txBox="1"/>
          <p:nvPr/>
        </p:nvSpPr>
        <p:spPr>
          <a:xfrm>
            <a:off x="3321725" y="347950"/>
            <a:ext cx="5421300" cy="3693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200"/>
              <a:buFont typeface="Arial"/>
              <a:buNone/>
            </a:pPr>
            <a:endParaRPr sz="1200" b="1" i="0" u="none" strike="noStrike" cap="none">
              <a:solidFill>
                <a:srgbClr val="FFFFFF"/>
              </a:solidFill>
              <a:latin typeface="Roboto"/>
              <a:ea typeface="Roboto"/>
              <a:cs typeface="Roboto"/>
              <a:sym typeface="Roboto"/>
            </a:endParaRPr>
          </a:p>
        </p:txBody>
      </p:sp>
      <p:sp>
        <p:nvSpPr>
          <p:cNvPr id="109" name="Google Shape;109;p27"/>
          <p:cNvSpPr txBox="1"/>
          <p:nvPr/>
        </p:nvSpPr>
        <p:spPr>
          <a:xfrm>
            <a:off x="3321725" y="1236181"/>
            <a:ext cx="5421300" cy="3387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FFFFFF"/>
              </a:solidFill>
              <a:latin typeface="Roboto"/>
              <a:ea typeface="Roboto"/>
              <a:cs typeface="Roboto"/>
              <a:sym typeface="Roboto"/>
            </a:endParaRPr>
          </a:p>
        </p:txBody>
      </p:sp>
      <p:sp>
        <p:nvSpPr>
          <p:cNvPr id="110" name="Google Shape;110;p27"/>
          <p:cNvSpPr txBox="1"/>
          <p:nvPr/>
        </p:nvSpPr>
        <p:spPr>
          <a:xfrm>
            <a:off x="3321725" y="2124413"/>
            <a:ext cx="5637000" cy="3693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200"/>
              <a:buFont typeface="Arial"/>
              <a:buNone/>
            </a:pPr>
            <a:endParaRPr sz="1200" b="1" i="0" u="none" strike="noStrike" cap="none">
              <a:solidFill>
                <a:srgbClr val="FFFFFF"/>
              </a:solidFill>
              <a:latin typeface="Roboto"/>
              <a:ea typeface="Roboto"/>
              <a:cs typeface="Roboto"/>
              <a:sym typeface="Roboto"/>
            </a:endParaRPr>
          </a:p>
        </p:txBody>
      </p:sp>
      <p:sp>
        <p:nvSpPr>
          <p:cNvPr id="111" name="Google Shape;111;p27"/>
          <p:cNvSpPr txBox="1"/>
          <p:nvPr/>
        </p:nvSpPr>
        <p:spPr>
          <a:xfrm>
            <a:off x="3321725" y="3012644"/>
            <a:ext cx="5421300" cy="3693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200"/>
              <a:buFont typeface="Arial"/>
              <a:buNone/>
            </a:pPr>
            <a:endParaRPr sz="1200" b="1" i="0" u="none" strike="noStrike" cap="none">
              <a:solidFill>
                <a:srgbClr val="FFFFFF"/>
              </a:solidFill>
              <a:latin typeface="Roboto"/>
              <a:ea typeface="Roboto"/>
              <a:cs typeface="Roboto"/>
              <a:sym typeface="Roboto"/>
            </a:endParaRPr>
          </a:p>
        </p:txBody>
      </p:sp>
      <p:sp>
        <p:nvSpPr>
          <p:cNvPr id="112" name="Google Shape;112;p27"/>
          <p:cNvSpPr txBox="1"/>
          <p:nvPr/>
        </p:nvSpPr>
        <p:spPr>
          <a:xfrm>
            <a:off x="3321725" y="3900875"/>
            <a:ext cx="5421300" cy="3693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200"/>
              <a:buFont typeface="Arial"/>
              <a:buNone/>
            </a:pPr>
            <a:endParaRPr sz="1200" b="1" i="0" u="none" strike="noStrike" cap="none">
              <a:solidFill>
                <a:srgbClr val="FFFFFF"/>
              </a:solidFill>
              <a:latin typeface="Roboto"/>
              <a:ea typeface="Roboto"/>
              <a:cs typeface="Roboto"/>
              <a:sym typeface="Roboto"/>
            </a:endParaRPr>
          </a:p>
        </p:txBody>
      </p:sp>
      <p:sp>
        <p:nvSpPr>
          <p:cNvPr id="113" name="Google Shape;113;p27"/>
          <p:cNvSpPr txBox="1"/>
          <p:nvPr/>
        </p:nvSpPr>
        <p:spPr>
          <a:xfrm>
            <a:off x="0" y="4760400"/>
            <a:ext cx="9144000" cy="383100"/>
          </a:xfrm>
          <a:prstGeom prst="rect">
            <a:avLst/>
          </a:prstGeom>
          <a:noFill/>
          <a:ln>
            <a:noFill/>
          </a:ln>
        </p:spPr>
        <p:txBody>
          <a:bodyPr spcFirstLastPara="1" wrap="square" lIns="91425" tIns="91425" rIns="91425" bIns="91425" anchor="t" anchorCtr="0">
            <a:spAutoFit/>
          </a:bodyPr>
          <a:lstStyle/>
          <a:p>
            <a:pPr marL="0" marR="0" lvl="0" indent="0" algn="ctr" rtl="0">
              <a:lnSpc>
                <a:spcPct val="115000"/>
              </a:lnSpc>
              <a:spcBef>
                <a:spcPts val="0"/>
              </a:spcBef>
              <a:spcAft>
                <a:spcPts val="0"/>
              </a:spcAft>
              <a:buClr>
                <a:srgbClr val="000000"/>
              </a:buClr>
              <a:buSzPts val="600"/>
              <a:buFont typeface="Arial"/>
              <a:buNone/>
            </a:pPr>
            <a:r>
              <a:rPr lang="en" sz="600" b="0" i="0" u="none" strike="noStrike" cap="none">
                <a:solidFill>
                  <a:srgbClr val="AEABAB"/>
                </a:solidFill>
                <a:latin typeface="Roboto"/>
                <a:ea typeface="Roboto"/>
                <a:cs typeface="Roboto"/>
                <a:sym typeface="Roboto"/>
              </a:rPr>
              <a:t>COPYRIGHT (C) 2025, ECLIPSE FOUNDATION. | THIS WORK IS LICENSED UNDER A CREATIVE COMMONS ATTRIBUTION 4.0 INTERNATIONAL LICENSE (CC BY 4.0)</a:t>
            </a:r>
            <a:endParaRPr sz="600" b="0" i="0" u="none" strike="noStrike" cap="none">
              <a:solidFill>
                <a:srgbClr val="AEABAB"/>
              </a:solidFill>
              <a:latin typeface="Roboto"/>
              <a:ea typeface="Roboto"/>
              <a:cs typeface="Roboto"/>
              <a:sym typeface="Roboto"/>
            </a:endParaRPr>
          </a:p>
          <a:p>
            <a:pPr marL="0" marR="0" lvl="0" indent="0" algn="ctr" rtl="0">
              <a:lnSpc>
                <a:spcPct val="115000"/>
              </a:lnSpc>
              <a:spcBef>
                <a:spcPts val="0"/>
              </a:spcBef>
              <a:spcAft>
                <a:spcPts val="0"/>
              </a:spcAft>
              <a:buClr>
                <a:srgbClr val="000000"/>
              </a:buClr>
              <a:buSzPts val="600"/>
              <a:buFont typeface="Arial"/>
              <a:buNone/>
            </a:pPr>
            <a:endParaRPr sz="600" b="0" i="0" u="none" strike="noStrike" cap="none">
              <a:solidFill>
                <a:srgbClr val="AEABAB"/>
              </a:solidFill>
              <a:latin typeface="Roboto"/>
              <a:ea typeface="Roboto"/>
              <a:cs typeface="Roboto"/>
              <a:sym typeface="Roboto"/>
            </a:endParaRPr>
          </a:p>
        </p:txBody>
      </p:sp>
      <p:sp>
        <p:nvSpPr>
          <p:cNvPr id="114" name="Google Shape;114;p27"/>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marR="0" lvl="0" indent="0" algn="r" rtl="0">
              <a:lnSpc>
                <a:spcPct val="100000"/>
              </a:lnSpc>
              <a:spcBef>
                <a:spcPts val="0"/>
              </a:spcBef>
              <a:spcAft>
                <a:spcPts val="0"/>
              </a:spcAft>
              <a:buClr>
                <a:srgbClr val="000000"/>
              </a:buClr>
              <a:buSzPts val="1000"/>
              <a:buFont typeface="Arial"/>
              <a:buNone/>
            </a:pPr>
            <a:fld id="{00000000-1234-1234-1234-123412341234}" type="slidenum">
              <a:rPr lang="en" sz="1000" b="0" i="0" u="none" strike="noStrike" cap="none">
                <a:solidFill>
                  <a:srgbClr val="595959"/>
                </a:solidFill>
                <a:latin typeface="Arial"/>
                <a:ea typeface="Arial"/>
                <a:cs typeface="Arial"/>
                <a:sym typeface="Arial"/>
              </a:rPr>
              <a:t>‹#›</a:t>
            </a:fld>
            <a:endParaRPr sz="1000" b="0" i="0" u="none" strike="noStrike" cap="none">
              <a:solidFill>
                <a:srgbClr val="595959"/>
              </a:solidFill>
              <a:latin typeface="Arial"/>
              <a:ea typeface="Arial"/>
              <a:cs typeface="Arial"/>
              <a:sym typeface="Arial"/>
            </a:endParaRPr>
          </a:p>
        </p:txBody>
      </p:sp>
      <p:pic>
        <p:nvPicPr>
          <p:cNvPr id="115" name="Google Shape;115;p27"/>
          <p:cNvPicPr preferRelativeResize="0"/>
          <p:nvPr/>
        </p:nvPicPr>
        <p:blipFill rotWithShape="1">
          <a:blip r:embed="rId3">
            <a:alphaModFix/>
          </a:blip>
          <a:srcRect/>
          <a:stretch/>
        </p:blipFill>
        <p:spPr>
          <a:xfrm>
            <a:off x="7657550" y="4664025"/>
            <a:ext cx="1038973" cy="316325"/>
          </a:xfrm>
          <a:prstGeom prst="rect">
            <a:avLst/>
          </a:prstGeom>
          <a:noFill/>
          <a:ln>
            <a:noFill/>
          </a:ln>
        </p:spPr>
      </p:pic>
      <p:sp>
        <p:nvSpPr>
          <p:cNvPr id="116" name="Google Shape;116;p27"/>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marR="0" lvl="0" indent="0" algn="r" rtl="0">
              <a:lnSpc>
                <a:spcPct val="100000"/>
              </a:lnSpc>
              <a:spcBef>
                <a:spcPts val="0"/>
              </a:spcBef>
              <a:spcAft>
                <a:spcPts val="0"/>
              </a:spcAft>
              <a:buClr>
                <a:srgbClr val="000000"/>
              </a:buClr>
              <a:buSzPts val="1000"/>
              <a:buFont typeface="Arial"/>
              <a:buNone/>
            </a:pPr>
            <a:fld id="{00000000-1234-1234-1234-123412341234}" type="slidenum">
              <a:rPr lang="en" sz="1000" b="0" i="0" u="none" strike="noStrike" cap="none">
                <a:solidFill>
                  <a:srgbClr val="595959"/>
                </a:solidFill>
                <a:latin typeface="Arial"/>
                <a:ea typeface="Arial"/>
                <a:cs typeface="Arial"/>
                <a:sym typeface="Arial"/>
              </a:rPr>
              <a:t>‹#›</a:t>
            </a:fld>
            <a:endParaRPr sz="1000" b="0" i="0" u="none" strike="noStrike" cap="none">
              <a:solidFill>
                <a:srgbClr val="595959"/>
              </a:solidFill>
              <a:latin typeface="Arial"/>
              <a:ea typeface="Arial"/>
              <a:cs typeface="Arial"/>
              <a:sym typeface="Aria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body 1">
  <p:cSld name="TITLE_AND_BODY_1">
    <p:spTree>
      <p:nvGrpSpPr>
        <p:cNvPr id="1" name="Shape 117"/>
        <p:cNvGrpSpPr/>
        <p:nvPr/>
      </p:nvGrpSpPr>
      <p:grpSpPr>
        <a:xfrm>
          <a:off x="0" y="0"/>
          <a:ext cx="0" cy="0"/>
          <a:chOff x="0" y="0"/>
          <a:chExt cx="0" cy="0"/>
        </a:xfrm>
      </p:grpSpPr>
      <p:sp>
        <p:nvSpPr>
          <p:cNvPr id="118" name="Google Shape;118;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19" name="Google Shape;119;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120" name="Google Shape;120;p28"/>
          <p:cNvPicPr preferRelativeResize="0"/>
          <p:nvPr/>
        </p:nvPicPr>
        <p:blipFill rotWithShape="1">
          <a:blip r:embed="rId2">
            <a:alphaModFix/>
          </a:blip>
          <a:srcRect/>
          <a:stretch/>
        </p:blipFill>
        <p:spPr>
          <a:xfrm>
            <a:off x="7843147" y="4663225"/>
            <a:ext cx="1010976" cy="307800"/>
          </a:xfrm>
          <a:prstGeom prst="rect">
            <a:avLst/>
          </a:prstGeom>
          <a:noFill/>
          <a:ln>
            <a:noFill/>
          </a:ln>
        </p:spPr>
      </p:pic>
      <p:pic>
        <p:nvPicPr>
          <p:cNvPr id="121" name="Google Shape;121;p28"/>
          <p:cNvPicPr preferRelativeResize="0"/>
          <p:nvPr/>
        </p:nvPicPr>
        <p:blipFill rotWithShape="1">
          <a:blip r:embed="rId3">
            <a:alphaModFix/>
          </a:blip>
          <a:srcRect/>
          <a:stretch/>
        </p:blipFill>
        <p:spPr>
          <a:xfrm>
            <a:off x="311700" y="1152475"/>
            <a:ext cx="8551898" cy="3416401"/>
          </a:xfrm>
          <a:prstGeom prst="rect">
            <a:avLst/>
          </a:prstGeom>
          <a:noFill/>
          <a:ln>
            <a:noFill/>
          </a:ln>
        </p:spPr>
      </p:pic>
      <p:sp>
        <p:nvSpPr>
          <p:cNvPr id="122" name="Google Shape;122;p28"/>
          <p:cNvSpPr txBox="1"/>
          <p:nvPr/>
        </p:nvSpPr>
        <p:spPr>
          <a:xfrm>
            <a:off x="0" y="4810400"/>
            <a:ext cx="9144000" cy="2925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700"/>
              <a:buFont typeface="Arial"/>
              <a:buNone/>
            </a:pPr>
            <a:r>
              <a:rPr lang="en" sz="700" b="0" i="0" u="none" strike="noStrike" cap="none">
                <a:solidFill>
                  <a:srgbClr val="9E9E9E"/>
                </a:solidFill>
                <a:latin typeface="Roboto"/>
                <a:ea typeface="Roboto"/>
                <a:cs typeface="Roboto"/>
                <a:sym typeface="Roboto"/>
              </a:rPr>
              <a:t>COPYRIGHT (C) 2025, ECLIPSE FOUNDATION</a:t>
            </a:r>
            <a:endParaRPr sz="700" b="0" i="0" u="none" strike="noStrike" cap="none">
              <a:solidFill>
                <a:srgbClr val="9E9E9E"/>
              </a:solidFill>
              <a:latin typeface="Roboto"/>
              <a:ea typeface="Roboto"/>
              <a:cs typeface="Roboto"/>
              <a:sym typeface="Roboto"/>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body 1 1">
  <p:cSld name="TITLE_AND_BODY_2">
    <p:spTree>
      <p:nvGrpSpPr>
        <p:cNvPr id="1" name="Shape 123"/>
        <p:cNvGrpSpPr/>
        <p:nvPr/>
      </p:nvGrpSpPr>
      <p:grpSpPr>
        <a:xfrm>
          <a:off x="0" y="0"/>
          <a:ext cx="0" cy="0"/>
          <a:chOff x="0" y="0"/>
          <a:chExt cx="0" cy="0"/>
        </a:xfrm>
      </p:grpSpPr>
      <p:sp>
        <p:nvSpPr>
          <p:cNvPr id="124" name="Google Shape;124;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25" name="Google Shape;125;p29"/>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126" name="Google Shape;126;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aption 1">
  <p:cSld name="CAPTION_ONLY_1">
    <p:spTree>
      <p:nvGrpSpPr>
        <p:cNvPr id="1" name="Shape 127"/>
        <p:cNvGrpSpPr/>
        <p:nvPr/>
      </p:nvGrpSpPr>
      <p:grpSpPr>
        <a:xfrm>
          <a:off x="0" y="0"/>
          <a:ext cx="0" cy="0"/>
          <a:chOff x="0" y="0"/>
          <a:chExt cx="0" cy="0"/>
        </a:xfrm>
      </p:grpSpPr>
      <p:sp>
        <p:nvSpPr>
          <p:cNvPr id="128" name="Google Shape;128;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129" name="Google Shape;129;p30"/>
          <p:cNvPicPr preferRelativeResize="0"/>
          <p:nvPr/>
        </p:nvPicPr>
        <p:blipFill rotWithShape="1">
          <a:blip r:embed="rId2">
            <a:alphaModFix/>
          </a:blip>
          <a:srcRect/>
          <a:stretch/>
        </p:blipFill>
        <p:spPr>
          <a:xfrm>
            <a:off x="-107650" y="-157900"/>
            <a:ext cx="9251650" cy="5301399"/>
          </a:xfrm>
          <a:prstGeom prst="rect">
            <a:avLst/>
          </a:prstGeom>
          <a:noFill/>
          <a:ln>
            <a:noFill/>
          </a:ln>
        </p:spPr>
      </p:pic>
      <p:sp>
        <p:nvSpPr>
          <p:cNvPr id="130" name="Google Shape;130;p30"/>
          <p:cNvSpPr txBox="1"/>
          <p:nvPr/>
        </p:nvSpPr>
        <p:spPr>
          <a:xfrm>
            <a:off x="8464552" y="4652357"/>
            <a:ext cx="555300" cy="402600"/>
          </a:xfrm>
          <a:prstGeom prst="rect">
            <a:avLst/>
          </a:prstGeom>
          <a:noFill/>
          <a:ln>
            <a:noFill/>
          </a:ln>
        </p:spPr>
        <p:txBody>
          <a:bodyPr spcFirstLastPara="1" wrap="square" lIns="91425" tIns="91425" rIns="91425" bIns="91425" anchor="ctr" anchorCtr="0">
            <a:normAutofit/>
          </a:bodyPr>
          <a:lstStyle/>
          <a:p>
            <a:pPr marL="0" marR="0" lvl="0" indent="0" algn="r" rtl="0">
              <a:lnSpc>
                <a:spcPct val="100000"/>
              </a:lnSpc>
              <a:spcBef>
                <a:spcPts val="0"/>
              </a:spcBef>
              <a:spcAft>
                <a:spcPts val="0"/>
              </a:spcAft>
              <a:buClr>
                <a:srgbClr val="000000"/>
              </a:buClr>
              <a:buSzPts val="1000"/>
              <a:buFont typeface="Arial"/>
              <a:buNone/>
            </a:pPr>
            <a:fld id="{00000000-1234-1234-1234-123412341234}" type="slidenum">
              <a:rPr lang="en" sz="1000" b="0" i="0" u="none" strike="noStrike" cap="none">
                <a:solidFill>
                  <a:srgbClr val="595959"/>
                </a:solidFill>
                <a:latin typeface="Arial"/>
                <a:ea typeface="Arial"/>
                <a:cs typeface="Arial"/>
                <a:sym typeface="Arial"/>
              </a:rPr>
              <a:t>‹#›</a:t>
            </a:fld>
            <a:endParaRPr sz="1000" b="0" i="0" u="none" strike="noStrike" cap="none">
              <a:solidFill>
                <a:srgbClr val="595959"/>
              </a:solidFill>
              <a:latin typeface="Arial"/>
              <a:ea typeface="Arial"/>
              <a:cs typeface="Arial"/>
              <a:sym typeface="Arial"/>
            </a:endParaRPr>
          </a:p>
        </p:txBody>
      </p:sp>
      <p:sp>
        <p:nvSpPr>
          <p:cNvPr id="131" name="Google Shape;131;p30"/>
          <p:cNvSpPr txBox="1"/>
          <p:nvPr/>
        </p:nvSpPr>
        <p:spPr>
          <a:xfrm>
            <a:off x="8464552" y="4652357"/>
            <a:ext cx="555300" cy="402600"/>
          </a:xfrm>
          <a:prstGeom prst="rect">
            <a:avLst/>
          </a:prstGeom>
          <a:noFill/>
          <a:ln>
            <a:noFill/>
          </a:ln>
        </p:spPr>
        <p:txBody>
          <a:bodyPr spcFirstLastPara="1" wrap="square" lIns="91425" tIns="91425" rIns="91425" bIns="91425" anchor="ctr" anchorCtr="0">
            <a:normAutofit/>
          </a:bodyPr>
          <a:lstStyle/>
          <a:p>
            <a:pPr marL="0" marR="0" lvl="0" indent="0" algn="r" rtl="0">
              <a:lnSpc>
                <a:spcPct val="100000"/>
              </a:lnSpc>
              <a:spcBef>
                <a:spcPts val="0"/>
              </a:spcBef>
              <a:spcAft>
                <a:spcPts val="0"/>
              </a:spcAft>
              <a:buClr>
                <a:srgbClr val="000000"/>
              </a:buClr>
              <a:buSzPts val="1000"/>
              <a:buFont typeface="Arial"/>
              <a:buNone/>
            </a:pPr>
            <a:fld id="{00000000-1234-1234-1234-123412341234}" type="slidenum">
              <a:rPr lang="en" sz="1000" b="0" i="0" u="none" strike="noStrike" cap="none">
                <a:solidFill>
                  <a:srgbClr val="595959"/>
                </a:solidFill>
                <a:latin typeface="Arial"/>
                <a:ea typeface="Arial"/>
                <a:cs typeface="Arial"/>
                <a:sym typeface="Arial"/>
              </a:rPr>
              <a:t>‹#›</a:t>
            </a:fld>
            <a:endParaRPr sz="1000" b="0" i="0" u="none" strike="noStrike" cap="none">
              <a:solidFill>
                <a:srgbClr val="595959"/>
              </a:solidFill>
              <a:latin typeface="Arial"/>
              <a:ea typeface="Arial"/>
              <a:cs typeface="Arial"/>
              <a:sym typeface="Arial"/>
            </a:endParaRPr>
          </a:p>
        </p:txBody>
      </p:sp>
      <p:sp>
        <p:nvSpPr>
          <p:cNvPr id="132" name="Google Shape;132;p30"/>
          <p:cNvSpPr txBox="1"/>
          <p:nvPr/>
        </p:nvSpPr>
        <p:spPr>
          <a:xfrm>
            <a:off x="0" y="4810400"/>
            <a:ext cx="9144000" cy="2925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700"/>
              <a:buFont typeface="Arial"/>
              <a:buNone/>
            </a:pPr>
            <a:r>
              <a:rPr lang="en" sz="700" b="0" i="0" u="none" strike="noStrike" cap="none">
                <a:solidFill>
                  <a:schemeClr val="lt1"/>
                </a:solidFill>
                <a:latin typeface="Roboto"/>
                <a:ea typeface="Roboto"/>
                <a:cs typeface="Roboto"/>
                <a:sym typeface="Roboto"/>
              </a:rPr>
              <a:t>COPYRIGHT (C) 2025, ECLIPSE FOUNDATION</a:t>
            </a:r>
            <a:endParaRPr sz="700" b="0" i="0" u="none" strike="noStrike" cap="none">
              <a:solidFill>
                <a:schemeClr val="lt1"/>
              </a:solidFill>
              <a:latin typeface="Roboto"/>
              <a:ea typeface="Roboto"/>
              <a:cs typeface="Roboto"/>
              <a:sym typeface="Robo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body 3">
  <p:cSld name="Title and body 3">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0"/>
              </a:spcBef>
              <a:spcAft>
                <a:spcPts val="0"/>
              </a:spcAft>
              <a:buSzPts val="1400"/>
              <a:buChar char="○"/>
              <a:defRPr/>
            </a:lvl2pPr>
            <a:lvl3pPr marL="1371566" lvl="2" indent="-317492" algn="l">
              <a:lnSpc>
                <a:spcPct val="115000"/>
              </a:lnSpc>
              <a:spcBef>
                <a:spcPts val="0"/>
              </a:spcBef>
              <a:spcAft>
                <a:spcPts val="0"/>
              </a:spcAft>
              <a:buSzPts val="1400"/>
              <a:buChar char="■"/>
              <a:defRPr/>
            </a:lvl3pPr>
            <a:lvl4pPr marL="1828754" lvl="3" indent="-317492" algn="l">
              <a:lnSpc>
                <a:spcPct val="115000"/>
              </a:lnSpc>
              <a:spcBef>
                <a:spcPts val="0"/>
              </a:spcBef>
              <a:spcAft>
                <a:spcPts val="0"/>
              </a:spcAft>
              <a:buSzPts val="1400"/>
              <a:buChar char="●"/>
              <a:defRPr/>
            </a:lvl4pPr>
            <a:lvl5pPr marL="2285943" lvl="4" indent="-317492" algn="l">
              <a:lnSpc>
                <a:spcPct val="115000"/>
              </a:lnSpc>
              <a:spcBef>
                <a:spcPts val="0"/>
              </a:spcBef>
              <a:spcAft>
                <a:spcPts val="0"/>
              </a:spcAft>
              <a:buSzPts val="1400"/>
              <a:buChar char="○"/>
              <a:defRPr/>
            </a:lvl5pPr>
            <a:lvl6pPr marL="2743132" lvl="5" indent="-317492" algn="l">
              <a:lnSpc>
                <a:spcPct val="115000"/>
              </a:lnSpc>
              <a:spcBef>
                <a:spcPts val="0"/>
              </a:spcBef>
              <a:spcAft>
                <a:spcPts val="0"/>
              </a:spcAft>
              <a:buSzPts val="1400"/>
              <a:buChar char="■"/>
              <a:defRPr/>
            </a:lvl6pPr>
            <a:lvl7pPr marL="3200320" lvl="6" indent="-317492" algn="l">
              <a:lnSpc>
                <a:spcPct val="115000"/>
              </a:lnSpc>
              <a:spcBef>
                <a:spcPts val="0"/>
              </a:spcBef>
              <a:spcAft>
                <a:spcPts val="0"/>
              </a:spcAft>
              <a:buSzPts val="1400"/>
              <a:buChar char="●"/>
              <a:defRPr/>
            </a:lvl7pPr>
            <a:lvl8pPr marL="3657509" lvl="7" indent="-317492" algn="l">
              <a:lnSpc>
                <a:spcPct val="115000"/>
              </a:lnSpc>
              <a:spcBef>
                <a:spcPts val="0"/>
              </a:spcBef>
              <a:spcAft>
                <a:spcPts val="0"/>
              </a:spcAft>
              <a:buSzPts val="1400"/>
              <a:buChar char="○"/>
              <a:defRPr/>
            </a:lvl8pPr>
            <a:lvl9pPr marL="4114697" lvl="8" indent="-317492" algn="l">
              <a:lnSpc>
                <a:spcPct val="115000"/>
              </a:lnSpc>
              <a:spcBef>
                <a:spcPts val="0"/>
              </a:spcBef>
              <a:spcAft>
                <a:spcPts val="0"/>
              </a:spcAft>
              <a:buSzPts val="1400"/>
              <a:buChar char="■"/>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9891490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18" Type="http://schemas.openxmlformats.org/officeDocument/2006/relationships/theme" Target="../theme/theme2.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17" Type="http://schemas.openxmlformats.org/officeDocument/2006/relationships/slideLayout" Target="../slideLayouts/slideLayout30.xml"/><Relationship Id="rId2" Type="http://schemas.openxmlformats.org/officeDocument/2006/relationships/slideLayout" Target="../slideLayouts/slideLayout15.xml"/><Relationship Id="rId16" Type="http://schemas.openxmlformats.org/officeDocument/2006/relationships/slideLayout" Target="../slideLayouts/slideLayout29.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5" Type="http://schemas.openxmlformats.org/officeDocument/2006/relationships/slideLayout" Target="../slideLayouts/slideLayout2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79"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4"/>
        <p:cNvGrpSpPr/>
        <p:nvPr/>
      </p:nvGrpSpPr>
      <p:grpSpPr>
        <a:xfrm>
          <a:off x="0" y="0"/>
          <a:ext cx="0" cy="0"/>
          <a:chOff x="0" y="0"/>
          <a:chExt cx="0" cy="0"/>
        </a:xfrm>
      </p:grpSpPr>
      <p:sp>
        <p:nvSpPr>
          <p:cNvPr id="55" name="Google Shape;55;p1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56" name="Google Shape;56;p14"/>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42900" algn="l">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57" name="Google Shape;57;p1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 id="2147483674" r:id="rId15"/>
    <p:sldLayoutId id="2147483675" r:id="rId16"/>
    <p:sldLayoutId id="2147483678"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5.xml"/><Relationship Id="rId5" Type="http://schemas.openxmlformats.org/officeDocument/2006/relationships/image" Target="../media/image18.png"/><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8" Type="http://schemas.openxmlformats.org/officeDocument/2006/relationships/hyperlink" Target="mailto:gihoon00@gmail.com" TargetMode="External"/><Relationship Id="rId13" Type="http://schemas.openxmlformats.org/officeDocument/2006/relationships/image" Target="../media/image21.png"/><Relationship Id="rId3" Type="http://schemas.openxmlformats.org/officeDocument/2006/relationships/image" Target="../media/image2.png"/><Relationship Id="rId7" Type="http://schemas.openxmlformats.org/officeDocument/2006/relationships/hyperlink" Target="mailto:siwoo0408@kookmin.ac.kr" TargetMode="External"/><Relationship Id="rId12" Type="http://schemas.microsoft.com/office/2007/relationships/hdphoto" Target="../media/hdphoto2.wdp"/><Relationship Id="rId2" Type="http://schemas.openxmlformats.org/officeDocument/2006/relationships/notesSlide" Target="../notesSlides/notesSlide13.xml"/><Relationship Id="rId1" Type="http://schemas.openxmlformats.org/officeDocument/2006/relationships/slideLayout" Target="../slideLayouts/slideLayout15.xml"/><Relationship Id="rId6" Type="http://schemas.openxmlformats.org/officeDocument/2006/relationships/hyperlink" Target="https://github.com/Siwoo248" TargetMode="External"/><Relationship Id="rId11" Type="http://schemas.openxmlformats.org/officeDocument/2006/relationships/image" Target="../media/image20.png"/><Relationship Id="rId5" Type="http://schemas.openxmlformats.org/officeDocument/2006/relationships/hyperlink" Target="mailto:oyg0323@gmail.com" TargetMode="External"/><Relationship Id="rId10" Type="http://schemas.openxmlformats.org/officeDocument/2006/relationships/image" Target="../media/image19.png"/><Relationship Id="rId4" Type="http://schemas.openxmlformats.org/officeDocument/2006/relationships/hyperlink" Target="mailto:429jin@kookmin.ac.kr" TargetMode="External"/><Relationship Id="rId9" Type="http://schemas.openxmlformats.org/officeDocument/2006/relationships/hyperlink" Target="mailto:changseo29@gmail.com" TargetMode="External"/><Relationship Id="rId14" Type="http://schemas.microsoft.com/office/2007/relationships/hdphoto" Target="../media/hdphoto3.wdp"/></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30.xml"/><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2.png"/><Relationship Id="rId7" Type="http://schemas.openxmlformats.org/officeDocument/2006/relationships/image" Target="../media/image11.jpeg"/><Relationship Id="rId2" Type="http://schemas.openxmlformats.org/officeDocument/2006/relationships/notesSlide" Target="../notesSlides/notesSlide3.xml"/><Relationship Id="rId1" Type="http://schemas.openxmlformats.org/officeDocument/2006/relationships/slideLayout" Target="../slideLayouts/slideLayout13.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5.xml"/><Relationship Id="rId5" Type="http://schemas.microsoft.com/office/2007/relationships/hdphoto" Target="../media/hdphoto1.wdp"/><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video" Target="../media/media1.webm"/><Relationship Id="rId1" Type="http://schemas.microsoft.com/office/2007/relationships/media" Target="../media/media1.webm"/><Relationship Id="rId6" Type="http://schemas.openxmlformats.org/officeDocument/2006/relationships/image" Target="../media/image14.png"/><Relationship Id="rId5" Type="http://schemas.openxmlformats.org/officeDocument/2006/relationships/image" Target="../media/image2.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video" Target="../media/media2.webm"/><Relationship Id="rId1" Type="http://schemas.microsoft.com/office/2007/relationships/media" Target="../media/media2.webm"/><Relationship Id="rId6" Type="http://schemas.openxmlformats.org/officeDocument/2006/relationships/image" Target="../media/image15.png"/><Relationship Id="rId5" Type="http://schemas.openxmlformats.org/officeDocument/2006/relationships/image" Target="../media/image2.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5.xml"/><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pic>
        <p:nvPicPr>
          <p:cNvPr id="137" name="Google Shape;137;p31" title="2025_SDV_Hackathon_Zoombg_v1.png"/>
          <p:cNvPicPr preferRelativeResize="0"/>
          <p:nvPr/>
        </p:nvPicPr>
        <p:blipFill>
          <a:blip r:embed="rId3">
            <a:alphaModFix/>
          </a:blip>
          <a:stretch>
            <a:fillRect/>
          </a:stretch>
        </p:blipFill>
        <p:spPr>
          <a:xfrm>
            <a:off x="0" y="0"/>
            <a:ext cx="9144000" cy="5143500"/>
          </a:xfrm>
          <a:prstGeom prst="rect">
            <a:avLst/>
          </a:prstGeom>
          <a:noFill/>
          <a:ln>
            <a:noFill/>
          </a:ln>
        </p:spPr>
      </p:pic>
      <p:grpSp>
        <p:nvGrpSpPr>
          <p:cNvPr id="138" name="Google Shape;138;p31"/>
          <p:cNvGrpSpPr/>
          <p:nvPr/>
        </p:nvGrpSpPr>
        <p:grpSpPr>
          <a:xfrm>
            <a:off x="0" y="4044950"/>
            <a:ext cx="9144000" cy="1057950"/>
            <a:chOff x="0" y="4044950"/>
            <a:chExt cx="9144000" cy="1057950"/>
          </a:xfrm>
        </p:grpSpPr>
        <p:pic>
          <p:nvPicPr>
            <p:cNvPr id="139" name="Google Shape;139;p31"/>
            <p:cNvPicPr preferRelativeResize="0"/>
            <p:nvPr/>
          </p:nvPicPr>
          <p:blipFill rotWithShape="1">
            <a:blip r:embed="rId4">
              <a:alphaModFix/>
            </a:blip>
            <a:srcRect/>
            <a:stretch/>
          </p:blipFill>
          <p:spPr>
            <a:xfrm>
              <a:off x="268625" y="4044950"/>
              <a:ext cx="1634028" cy="568075"/>
            </a:xfrm>
            <a:prstGeom prst="rect">
              <a:avLst/>
            </a:prstGeom>
            <a:noFill/>
            <a:ln>
              <a:noFill/>
            </a:ln>
          </p:spPr>
        </p:pic>
        <p:sp>
          <p:nvSpPr>
            <p:cNvPr id="140" name="Google Shape;140;p31"/>
            <p:cNvSpPr txBox="1"/>
            <p:nvPr/>
          </p:nvSpPr>
          <p:spPr>
            <a:xfrm>
              <a:off x="0" y="4810400"/>
              <a:ext cx="9144000" cy="2925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700"/>
                <a:buFont typeface="Arial"/>
                <a:buNone/>
              </a:pPr>
              <a:r>
                <a:rPr lang="en" sz="700" b="0" i="0" u="none" strike="noStrike" cap="none">
                  <a:solidFill>
                    <a:schemeClr val="lt1"/>
                  </a:solidFill>
                  <a:latin typeface="Roboto"/>
                  <a:ea typeface="Roboto"/>
                  <a:cs typeface="Roboto"/>
                  <a:sym typeface="Roboto"/>
                </a:rPr>
                <a:t>COPYRIGHT (C) 2025, ECLIPSE FOUNDATION</a:t>
              </a:r>
              <a:endParaRPr sz="700" b="0" i="0" u="none" strike="noStrike" cap="none">
                <a:solidFill>
                  <a:schemeClr val="lt1"/>
                </a:solidFill>
                <a:latin typeface="Roboto"/>
                <a:ea typeface="Roboto"/>
                <a:cs typeface="Roboto"/>
                <a:sym typeface="Roboto"/>
              </a:endParaRPr>
            </a:p>
          </p:txBody>
        </p:sp>
      </p:grpSp>
      <p:sp>
        <p:nvSpPr>
          <p:cNvPr id="141" name="Google Shape;141;p31"/>
          <p:cNvSpPr txBox="1"/>
          <p:nvPr/>
        </p:nvSpPr>
        <p:spPr>
          <a:xfrm>
            <a:off x="1924100" y="1148600"/>
            <a:ext cx="7612800" cy="2033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4000"/>
              <a:buFont typeface="Arial"/>
              <a:buNone/>
            </a:pPr>
            <a:r>
              <a:rPr lang="en" sz="4000" b="0" i="0" u="none" strike="noStrike" cap="none" dirty="0">
                <a:solidFill>
                  <a:srgbClr val="EE0C90"/>
                </a:solidFill>
                <a:latin typeface="Audiowide"/>
                <a:ea typeface="Audiowide"/>
                <a:cs typeface="Audiowide"/>
                <a:sym typeface="Audiowide"/>
              </a:rPr>
              <a:t>Chapter III - 2025</a:t>
            </a:r>
            <a:endParaRPr sz="4000" b="0" i="0" u="none" strike="noStrike" cap="none" dirty="0">
              <a:solidFill>
                <a:srgbClr val="EE0C90"/>
              </a:solidFill>
              <a:latin typeface="Audiowide"/>
              <a:ea typeface="Audiowide"/>
              <a:cs typeface="Audiowide"/>
              <a:sym typeface="Audiowide"/>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8">
          <a:extLst>
            <a:ext uri="{FF2B5EF4-FFF2-40B4-BE49-F238E27FC236}">
              <a16:creationId xmlns:a16="http://schemas.microsoft.com/office/drawing/2014/main" id="{E25BA08F-63C6-3C9F-F043-B24E290C9C54}"/>
            </a:ext>
          </a:extLst>
        </p:cNvPr>
        <p:cNvGrpSpPr/>
        <p:nvPr/>
      </p:nvGrpSpPr>
      <p:grpSpPr>
        <a:xfrm>
          <a:off x="0" y="0"/>
          <a:ext cx="0" cy="0"/>
          <a:chOff x="0" y="0"/>
          <a:chExt cx="0" cy="0"/>
        </a:xfrm>
      </p:grpSpPr>
      <p:pic>
        <p:nvPicPr>
          <p:cNvPr id="169" name="Google Shape;169;p35">
            <a:extLst>
              <a:ext uri="{FF2B5EF4-FFF2-40B4-BE49-F238E27FC236}">
                <a16:creationId xmlns:a16="http://schemas.microsoft.com/office/drawing/2014/main" id="{0C27B9D5-0A3F-6452-82E5-94395E80F3FF}"/>
              </a:ext>
            </a:extLst>
          </p:cNvPr>
          <p:cNvPicPr preferRelativeResize="0"/>
          <p:nvPr/>
        </p:nvPicPr>
        <p:blipFill rotWithShape="1">
          <a:blip r:embed="rId3">
            <a:alphaModFix/>
          </a:blip>
          <a:srcRect/>
          <a:stretch/>
        </p:blipFill>
        <p:spPr>
          <a:xfrm rot="-8" flipH="1">
            <a:off x="0" y="159427"/>
            <a:ext cx="1262074" cy="612173"/>
          </a:xfrm>
          <a:prstGeom prst="rect">
            <a:avLst/>
          </a:prstGeom>
          <a:noFill/>
          <a:ln>
            <a:noFill/>
          </a:ln>
        </p:spPr>
      </p:pic>
      <p:sp>
        <p:nvSpPr>
          <p:cNvPr id="2" name="Google Shape;163;p34">
            <a:extLst>
              <a:ext uri="{FF2B5EF4-FFF2-40B4-BE49-F238E27FC236}">
                <a16:creationId xmlns:a16="http://schemas.microsoft.com/office/drawing/2014/main" id="{4CEF36A4-5DF4-E2A3-9832-AE7177AB4FE9}"/>
              </a:ext>
            </a:extLst>
          </p:cNvPr>
          <p:cNvSpPr txBox="1">
            <a:spLocks/>
          </p:cNvSpPr>
          <p:nvPr/>
        </p:nvSpPr>
        <p:spPr>
          <a:xfrm>
            <a:off x="1262077" y="282000"/>
            <a:ext cx="6783900" cy="489600"/>
          </a:xfrm>
          <a:prstGeom prst="rect">
            <a:avLst/>
          </a:prstGeom>
          <a:noFill/>
          <a:ln>
            <a:noFill/>
          </a:ln>
        </p:spPr>
        <p:txBody>
          <a:bodyPr spcFirstLastPara="1" wrap="square" lIns="90000" tIns="90000" rIns="91425" bIns="900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701C7F"/>
              </a:buClr>
              <a:buSzPts val="2200"/>
              <a:buFont typeface="Arial"/>
              <a:buNone/>
              <a:defRPr sz="2200" b="0" i="0" u="none" strike="noStrike" cap="none">
                <a:solidFill>
                  <a:srgbClr val="701C7F"/>
                </a:solidFill>
                <a:latin typeface="Arial"/>
                <a:ea typeface="Arial"/>
                <a:cs typeface="Arial"/>
                <a:sym typeface="Arial"/>
              </a:defRPr>
            </a:lvl1pPr>
            <a:lvl2pPr marR="0" lvl="1" algn="l" rtl="0">
              <a:lnSpc>
                <a:spcPct val="100000"/>
              </a:lnSpc>
              <a:spcBef>
                <a:spcPts val="0"/>
              </a:spcBef>
              <a:spcAft>
                <a:spcPts val="0"/>
              </a:spcAft>
              <a:buClr>
                <a:schemeClr val="dk1"/>
              </a:buClr>
              <a:buSzPts val="2400"/>
              <a:buFont typeface="Roboto"/>
              <a:buNone/>
              <a:defRPr sz="2400" b="1" i="0" u="none" strike="noStrike" cap="none">
                <a:solidFill>
                  <a:schemeClr val="dk1"/>
                </a:solidFill>
                <a:latin typeface="Roboto"/>
                <a:ea typeface="Roboto"/>
                <a:cs typeface="Roboto"/>
                <a:sym typeface="Roboto"/>
              </a:defRPr>
            </a:lvl2pPr>
            <a:lvl3pPr marR="0" lvl="2" algn="l" rtl="0">
              <a:lnSpc>
                <a:spcPct val="100000"/>
              </a:lnSpc>
              <a:spcBef>
                <a:spcPts val="0"/>
              </a:spcBef>
              <a:spcAft>
                <a:spcPts val="0"/>
              </a:spcAft>
              <a:buClr>
                <a:schemeClr val="dk1"/>
              </a:buClr>
              <a:buSzPts val="2400"/>
              <a:buFont typeface="Roboto"/>
              <a:buNone/>
              <a:defRPr sz="2400" b="1" i="0" u="none" strike="noStrike" cap="none">
                <a:solidFill>
                  <a:schemeClr val="dk1"/>
                </a:solidFill>
                <a:latin typeface="Roboto"/>
                <a:ea typeface="Roboto"/>
                <a:cs typeface="Roboto"/>
                <a:sym typeface="Roboto"/>
              </a:defRPr>
            </a:lvl3pPr>
            <a:lvl4pPr marR="0" lvl="3" algn="l" rtl="0">
              <a:lnSpc>
                <a:spcPct val="100000"/>
              </a:lnSpc>
              <a:spcBef>
                <a:spcPts val="0"/>
              </a:spcBef>
              <a:spcAft>
                <a:spcPts val="0"/>
              </a:spcAft>
              <a:buClr>
                <a:schemeClr val="dk1"/>
              </a:buClr>
              <a:buSzPts val="2400"/>
              <a:buFont typeface="Roboto"/>
              <a:buNone/>
              <a:defRPr sz="2400" b="1" i="0" u="none" strike="noStrike" cap="none">
                <a:solidFill>
                  <a:schemeClr val="dk1"/>
                </a:solidFill>
                <a:latin typeface="Roboto"/>
                <a:ea typeface="Roboto"/>
                <a:cs typeface="Roboto"/>
                <a:sym typeface="Roboto"/>
              </a:defRPr>
            </a:lvl4pPr>
            <a:lvl5pPr marR="0" lvl="4" algn="l" rtl="0">
              <a:lnSpc>
                <a:spcPct val="100000"/>
              </a:lnSpc>
              <a:spcBef>
                <a:spcPts val="0"/>
              </a:spcBef>
              <a:spcAft>
                <a:spcPts val="0"/>
              </a:spcAft>
              <a:buClr>
                <a:schemeClr val="dk1"/>
              </a:buClr>
              <a:buSzPts val="2400"/>
              <a:buFont typeface="Roboto"/>
              <a:buNone/>
              <a:defRPr sz="2400" b="1" i="0" u="none" strike="noStrike" cap="none">
                <a:solidFill>
                  <a:schemeClr val="dk1"/>
                </a:solidFill>
                <a:latin typeface="Roboto"/>
                <a:ea typeface="Roboto"/>
                <a:cs typeface="Roboto"/>
                <a:sym typeface="Roboto"/>
              </a:defRPr>
            </a:lvl5pPr>
            <a:lvl6pPr marR="0" lvl="5" algn="l" rtl="0">
              <a:lnSpc>
                <a:spcPct val="100000"/>
              </a:lnSpc>
              <a:spcBef>
                <a:spcPts val="0"/>
              </a:spcBef>
              <a:spcAft>
                <a:spcPts val="0"/>
              </a:spcAft>
              <a:buClr>
                <a:schemeClr val="dk1"/>
              </a:buClr>
              <a:buSzPts val="2400"/>
              <a:buFont typeface="Roboto"/>
              <a:buNone/>
              <a:defRPr sz="2400" b="1" i="0" u="none" strike="noStrike" cap="none">
                <a:solidFill>
                  <a:schemeClr val="dk1"/>
                </a:solidFill>
                <a:latin typeface="Roboto"/>
                <a:ea typeface="Roboto"/>
                <a:cs typeface="Roboto"/>
                <a:sym typeface="Roboto"/>
              </a:defRPr>
            </a:lvl6pPr>
            <a:lvl7pPr marR="0" lvl="6" algn="l" rtl="0">
              <a:lnSpc>
                <a:spcPct val="100000"/>
              </a:lnSpc>
              <a:spcBef>
                <a:spcPts val="0"/>
              </a:spcBef>
              <a:spcAft>
                <a:spcPts val="0"/>
              </a:spcAft>
              <a:buClr>
                <a:schemeClr val="dk1"/>
              </a:buClr>
              <a:buSzPts val="2400"/>
              <a:buFont typeface="Roboto"/>
              <a:buNone/>
              <a:defRPr sz="2400" b="1" i="0" u="none" strike="noStrike" cap="none">
                <a:solidFill>
                  <a:schemeClr val="dk1"/>
                </a:solidFill>
                <a:latin typeface="Roboto"/>
                <a:ea typeface="Roboto"/>
                <a:cs typeface="Roboto"/>
                <a:sym typeface="Roboto"/>
              </a:defRPr>
            </a:lvl7pPr>
            <a:lvl8pPr marR="0" lvl="7" algn="l" rtl="0">
              <a:lnSpc>
                <a:spcPct val="100000"/>
              </a:lnSpc>
              <a:spcBef>
                <a:spcPts val="0"/>
              </a:spcBef>
              <a:spcAft>
                <a:spcPts val="0"/>
              </a:spcAft>
              <a:buClr>
                <a:schemeClr val="dk1"/>
              </a:buClr>
              <a:buSzPts val="2400"/>
              <a:buFont typeface="Roboto"/>
              <a:buNone/>
              <a:defRPr sz="2400" b="1" i="0" u="none" strike="noStrike" cap="none">
                <a:solidFill>
                  <a:schemeClr val="dk1"/>
                </a:solidFill>
                <a:latin typeface="Roboto"/>
                <a:ea typeface="Roboto"/>
                <a:cs typeface="Roboto"/>
                <a:sym typeface="Roboto"/>
              </a:defRPr>
            </a:lvl8pPr>
            <a:lvl9pPr marR="0" lvl="8" algn="l" rtl="0">
              <a:lnSpc>
                <a:spcPct val="100000"/>
              </a:lnSpc>
              <a:spcBef>
                <a:spcPts val="0"/>
              </a:spcBef>
              <a:spcAft>
                <a:spcPts val="0"/>
              </a:spcAft>
              <a:buClr>
                <a:schemeClr val="dk1"/>
              </a:buClr>
              <a:buSzPts val="2400"/>
              <a:buFont typeface="Roboto"/>
              <a:buNone/>
              <a:defRPr sz="2400" b="1" i="0" u="none" strike="noStrike" cap="none">
                <a:solidFill>
                  <a:schemeClr val="dk1"/>
                </a:solidFill>
                <a:latin typeface="Roboto"/>
                <a:ea typeface="Roboto"/>
                <a:cs typeface="Roboto"/>
                <a:sym typeface="Roboto"/>
              </a:defRPr>
            </a:lvl9pPr>
          </a:lstStyle>
          <a:p>
            <a:r>
              <a:rPr lang="en-US" sz="3000">
                <a:solidFill>
                  <a:schemeClr val="dk1"/>
                </a:solidFill>
                <a:latin typeface="Audiowide"/>
                <a:ea typeface="Audiowide"/>
                <a:cs typeface="Audiowide"/>
                <a:sym typeface="Audiowide"/>
              </a:rPr>
              <a:t>Result</a:t>
            </a:r>
            <a:endParaRPr lang="en-US" sz="800">
              <a:latin typeface="Audiowide"/>
              <a:ea typeface="Audiowide"/>
              <a:cs typeface="Audiowide"/>
              <a:sym typeface="Audiowide"/>
            </a:endParaRPr>
          </a:p>
        </p:txBody>
      </p:sp>
      <p:pic>
        <p:nvPicPr>
          <p:cNvPr id="32" name="그림 31">
            <a:extLst>
              <a:ext uri="{FF2B5EF4-FFF2-40B4-BE49-F238E27FC236}">
                <a16:creationId xmlns:a16="http://schemas.microsoft.com/office/drawing/2014/main" id="{B13E5607-0B69-67F9-9EA7-F84EFD9E5C91}"/>
              </a:ext>
            </a:extLst>
          </p:cNvPr>
          <p:cNvPicPr>
            <a:picLocks noChangeAspect="1"/>
          </p:cNvPicPr>
          <p:nvPr/>
        </p:nvPicPr>
        <p:blipFill>
          <a:blip r:embed="rId4"/>
          <a:stretch>
            <a:fillRect/>
          </a:stretch>
        </p:blipFill>
        <p:spPr>
          <a:xfrm>
            <a:off x="341792" y="1232610"/>
            <a:ext cx="3892378" cy="2878637"/>
          </a:xfrm>
          <a:prstGeom prst="rect">
            <a:avLst/>
          </a:prstGeom>
        </p:spPr>
      </p:pic>
      <p:pic>
        <p:nvPicPr>
          <p:cNvPr id="34" name="그림 33">
            <a:extLst>
              <a:ext uri="{FF2B5EF4-FFF2-40B4-BE49-F238E27FC236}">
                <a16:creationId xmlns:a16="http://schemas.microsoft.com/office/drawing/2014/main" id="{4CC271E7-D130-9E0D-7883-D1F495BC91EC}"/>
              </a:ext>
            </a:extLst>
          </p:cNvPr>
          <p:cNvPicPr>
            <a:picLocks noChangeAspect="1"/>
          </p:cNvPicPr>
          <p:nvPr/>
        </p:nvPicPr>
        <p:blipFill>
          <a:blip r:embed="rId5"/>
          <a:stretch>
            <a:fillRect/>
          </a:stretch>
        </p:blipFill>
        <p:spPr>
          <a:xfrm>
            <a:off x="4290853" y="1134936"/>
            <a:ext cx="4237631" cy="2970077"/>
          </a:xfrm>
          <a:prstGeom prst="rect">
            <a:avLst/>
          </a:prstGeom>
        </p:spPr>
      </p:pic>
      <p:sp>
        <p:nvSpPr>
          <p:cNvPr id="3" name="Arrow: Up-Down 2">
            <a:extLst>
              <a:ext uri="{FF2B5EF4-FFF2-40B4-BE49-F238E27FC236}">
                <a16:creationId xmlns:a16="http://schemas.microsoft.com/office/drawing/2014/main" id="{C9E8DAA3-4A02-A702-02E2-50D79EE879D9}"/>
              </a:ext>
            </a:extLst>
          </p:cNvPr>
          <p:cNvSpPr/>
          <p:nvPr/>
        </p:nvSpPr>
        <p:spPr>
          <a:xfrm>
            <a:off x="2179320" y="2606039"/>
            <a:ext cx="76200" cy="419100"/>
          </a:xfrm>
          <a:prstGeom prst="upDownArrow">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4" name="TextBox 3">
            <a:extLst>
              <a:ext uri="{FF2B5EF4-FFF2-40B4-BE49-F238E27FC236}">
                <a16:creationId xmlns:a16="http://schemas.microsoft.com/office/drawing/2014/main" id="{F5F5FF4C-B263-62CF-81B3-E9C59E8DE2F6}"/>
              </a:ext>
            </a:extLst>
          </p:cNvPr>
          <p:cNvSpPr txBox="1"/>
          <p:nvPr/>
        </p:nvSpPr>
        <p:spPr>
          <a:xfrm>
            <a:off x="1463040" y="2671928"/>
            <a:ext cx="79248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dirty="0">
                <a:solidFill>
                  <a:srgbClr val="FF0000"/>
                </a:solidFill>
                <a:latin typeface="Audiowide"/>
              </a:rPr>
              <a:t>2.47%</a:t>
            </a:r>
          </a:p>
        </p:txBody>
      </p:sp>
      <p:sp>
        <p:nvSpPr>
          <p:cNvPr id="5" name="Arrow: Up-Down 4">
            <a:extLst>
              <a:ext uri="{FF2B5EF4-FFF2-40B4-BE49-F238E27FC236}">
                <a16:creationId xmlns:a16="http://schemas.microsoft.com/office/drawing/2014/main" id="{F4FD55D6-99D3-E783-5FDD-9A2B442087A9}"/>
              </a:ext>
            </a:extLst>
          </p:cNvPr>
          <p:cNvSpPr/>
          <p:nvPr/>
        </p:nvSpPr>
        <p:spPr>
          <a:xfrm>
            <a:off x="6042660" y="1691639"/>
            <a:ext cx="91440" cy="327660"/>
          </a:xfrm>
          <a:prstGeom prst="upDownArrow">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6" name="TextBox 5">
            <a:extLst>
              <a:ext uri="{FF2B5EF4-FFF2-40B4-BE49-F238E27FC236}">
                <a16:creationId xmlns:a16="http://schemas.microsoft.com/office/drawing/2014/main" id="{89E36B5C-B4AD-F2C2-472E-2254D22FF0F2}"/>
              </a:ext>
            </a:extLst>
          </p:cNvPr>
          <p:cNvSpPr txBox="1"/>
          <p:nvPr/>
        </p:nvSpPr>
        <p:spPr>
          <a:xfrm>
            <a:off x="5501640" y="1798320"/>
            <a:ext cx="838200" cy="2616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100" dirty="0">
                <a:solidFill>
                  <a:srgbClr val="FF0000"/>
                </a:solidFill>
                <a:latin typeface="Audiowide"/>
              </a:rPr>
              <a:t>10.7%</a:t>
            </a:r>
          </a:p>
        </p:txBody>
      </p:sp>
      <p:sp>
        <p:nvSpPr>
          <p:cNvPr id="7" name="Arrow: Up-Down 6">
            <a:extLst>
              <a:ext uri="{FF2B5EF4-FFF2-40B4-BE49-F238E27FC236}">
                <a16:creationId xmlns:a16="http://schemas.microsoft.com/office/drawing/2014/main" id="{20B69F3D-860D-A0A3-AC8C-A0811F9D82B5}"/>
              </a:ext>
            </a:extLst>
          </p:cNvPr>
          <p:cNvSpPr/>
          <p:nvPr/>
        </p:nvSpPr>
        <p:spPr>
          <a:xfrm>
            <a:off x="6774179" y="1501139"/>
            <a:ext cx="91440" cy="327660"/>
          </a:xfrm>
          <a:prstGeom prst="upDownArrow">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0" name="TextBox 9">
            <a:extLst>
              <a:ext uri="{FF2B5EF4-FFF2-40B4-BE49-F238E27FC236}">
                <a16:creationId xmlns:a16="http://schemas.microsoft.com/office/drawing/2014/main" id="{3B4B4AF1-5B43-1E6D-B1AA-884A4320BAF8}"/>
              </a:ext>
            </a:extLst>
          </p:cNvPr>
          <p:cNvSpPr txBox="1"/>
          <p:nvPr/>
        </p:nvSpPr>
        <p:spPr>
          <a:xfrm>
            <a:off x="6278879" y="1523999"/>
            <a:ext cx="838200" cy="2616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100">
                <a:solidFill>
                  <a:srgbClr val="FF0000"/>
                </a:solidFill>
                <a:latin typeface="Audiowide"/>
              </a:rPr>
              <a:t>14.7%</a:t>
            </a:r>
          </a:p>
        </p:txBody>
      </p:sp>
    </p:spTree>
    <p:extLst>
      <p:ext uri="{BB962C8B-B14F-4D97-AF65-F5344CB8AC3E}">
        <p14:creationId xmlns:p14="http://schemas.microsoft.com/office/powerpoint/2010/main" val="24662058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FD5BADDC-D6D4-33C7-8190-FDAE3D36E3B0}"/>
              </a:ext>
            </a:extLst>
          </p:cNvPr>
          <p:cNvSpPr/>
          <p:nvPr/>
        </p:nvSpPr>
        <p:spPr>
          <a:xfrm>
            <a:off x="4693919" y="1760220"/>
            <a:ext cx="4008120" cy="1920240"/>
          </a:xfrm>
          <a:prstGeom prst="roundRect">
            <a:avLst/>
          </a:prstGeom>
          <a:solidFill>
            <a:srgbClr val="A1A1A1">
              <a:alpha val="33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5" name="Rectangle: Rounded Corners 4">
            <a:extLst>
              <a:ext uri="{FF2B5EF4-FFF2-40B4-BE49-F238E27FC236}">
                <a16:creationId xmlns:a16="http://schemas.microsoft.com/office/drawing/2014/main" id="{21D8CC8F-DE54-33EA-3C6E-49A5B7A6025D}"/>
              </a:ext>
            </a:extLst>
          </p:cNvPr>
          <p:cNvSpPr/>
          <p:nvPr/>
        </p:nvSpPr>
        <p:spPr>
          <a:xfrm>
            <a:off x="518160" y="1760220"/>
            <a:ext cx="3688080" cy="1920240"/>
          </a:xfrm>
          <a:prstGeom prst="roundRect">
            <a:avLst/>
          </a:prstGeom>
          <a:solidFill>
            <a:srgbClr val="A1A1A1">
              <a:alpha val="33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85" name="Google Shape;185;p37"/>
          <p:cNvSpPr txBox="1"/>
          <p:nvPr/>
        </p:nvSpPr>
        <p:spPr>
          <a:xfrm>
            <a:off x="749190" y="1978470"/>
            <a:ext cx="3465420" cy="1737360"/>
          </a:xfrm>
          <a:prstGeom prst="rect">
            <a:avLst/>
          </a:prstGeom>
          <a:noFill/>
          <a:ln>
            <a:noFill/>
          </a:ln>
        </p:spPr>
        <p:txBody>
          <a:bodyPr spcFirstLastPara="1" wrap="square" lIns="91425" tIns="91425" rIns="91425" bIns="91425" anchor="t" anchorCtr="0">
            <a:noAutofit/>
          </a:bodyPr>
          <a:lstStyle/>
          <a:p>
            <a:pPr marL="12700"/>
            <a:r>
              <a:rPr lang="en-US" sz="2400" b="1" i="1" dirty="0">
                <a:latin typeface="Audiowide"/>
              </a:rPr>
              <a:t>Easily Deployable</a:t>
            </a:r>
            <a:endParaRPr lang="en-US" sz="1200" b="1" i="1" dirty="0">
              <a:latin typeface="Audiowide"/>
            </a:endParaRPr>
          </a:p>
          <a:p>
            <a:pPr marL="12700"/>
            <a:endParaRPr lang="en-US" sz="900" b="1" i="1" dirty="0">
              <a:solidFill>
                <a:schemeClr val="dk1"/>
              </a:solidFill>
              <a:latin typeface="Audiowide"/>
              <a:ea typeface="Roboto"/>
            </a:endParaRPr>
          </a:p>
          <a:p>
            <a:pPr marL="298442" indent="-285743">
              <a:buFont typeface="Calibri"/>
              <a:buChar char="-"/>
            </a:pPr>
            <a:r>
              <a:rPr lang="en-US" sz="1800" dirty="0">
                <a:solidFill>
                  <a:schemeClr val="dk1"/>
                </a:solidFill>
                <a:latin typeface="Audiowide"/>
                <a:ea typeface="Roboto"/>
              </a:rPr>
              <a:t>Can update via OTA</a:t>
            </a:r>
          </a:p>
          <a:p>
            <a:pPr marL="298442" indent="-285743">
              <a:buFont typeface="Calibri"/>
              <a:buChar char="-"/>
            </a:pPr>
            <a:r>
              <a:rPr lang="en-US" sz="1800" dirty="0">
                <a:solidFill>
                  <a:schemeClr val="dk1"/>
                </a:solidFill>
                <a:latin typeface="Audiowide"/>
                <a:ea typeface="Roboto"/>
              </a:rPr>
              <a:t>Integration on existing hardware</a:t>
            </a:r>
          </a:p>
        </p:txBody>
      </p:sp>
      <p:pic>
        <p:nvPicPr>
          <p:cNvPr id="183" name="Google Shape;183;p37"/>
          <p:cNvPicPr preferRelativeResize="0"/>
          <p:nvPr/>
        </p:nvPicPr>
        <p:blipFill rotWithShape="1">
          <a:blip r:embed="rId3">
            <a:alphaModFix/>
          </a:blip>
          <a:srcRect/>
          <a:stretch/>
        </p:blipFill>
        <p:spPr>
          <a:xfrm rot="-8" flipH="1">
            <a:off x="0" y="159427"/>
            <a:ext cx="1262074" cy="612173"/>
          </a:xfrm>
          <a:prstGeom prst="rect">
            <a:avLst/>
          </a:prstGeom>
          <a:noFill/>
          <a:ln>
            <a:noFill/>
          </a:ln>
        </p:spPr>
      </p:pic>
      <p:sp>
        <p:nvSpPr>
          <p:cNvPr id="184" name="Google Shape;184;p37"/>
          <p:cNvSpPr txBox="1">
            <a:spLocks noGrp="1"/>
          </p:cNvSpPr>
          <p:nvPr>
            <p:ph type="title"/>
          </p:nvPr>
        </p:nvSpPr>
        <p:spPr>
          <a:xfrm>
            <a:off x="1262077" y="282000"/>
            <a:ext cx="6783900" cy="489600"/>
          </a:xfrm>
          <a:prstGeom prst="rect">
            <a:avLst/>
          </a:prstGeom>
          <a:noFill/>
          <a:ln>
            <a:noFill/>
          </a:ln>
        </p:spPr>
        <p:txBody>
          <a:bodyPr spcFirstLastPara="1" vert="horz" wrap="square" lIns="90000" tIns="90000" rIns="91425" bIns="90000" rtlCol="0" anchor="t" anchorCtr="0">
            <a:noAutofit/>
          </a:bodyPr>
          <a:lstStyle/>
          <a:p>
            <a:r>
              <a:rPr lang="en" sz="3000" dirty="0">
                <a:solidFill>
                  <a:schemeClr val="dk1"/>
                </a:solidFill>
                <a:latin typeface="Audiowide"/>
              </a:rPr>
              <a:t>The Market &amp; The Competition</a:t>
            </a:r>
            <a:endParaRPr lang="en-US" sz="800" dirty="0">
              <a:solidFill>
                <a:schemeClr val="dk1"/>
              </a:solidFill>
              <a:latin typeface="Audiowide"/>
              <a:ea typeface="Audiowide"/>
              <a:cs typeface="Audiowide"/>
            </a:endParaRPr>
          </a:p>
        </p:txBody>
      </p:sp>
      <p:sp>
        <p:nvSpPr>
          <p:cNvPr id="4" name="TextBox 3">
            <a:extLst>
              <a:ext uri="{FF2B5EF4-FFF2-40B4-BE49-F238E27FC236}">
                <a16:creationId xmlns:a16="http://schemas.microsoft.com/office/drawing/2014/main" id="{647B3C53-0675-69AC-7E96-100C5E3DC075}"/>
              </a:ext>
            </a:extLst>
          </p:cNvPr>
          <p:cNvSpPr txBox="1"/>
          <p:nvPr/>
        </p:nvSpPr>
        <p:spPr>
          <a:xfrm>
            <a:off x="4899659" y="2019301"/>
            <a:ext cx="3642360" cy="212365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400" b="1" dirty="0">
                <a:latin typeface="Audiowide"/>
              </a:rPr>
              <a:t>Cost-Effective</a:t>
            </a:r>
            <a:endParaRPr lang="en-US" sz="1800" dirty="0"/>
          </a:p>
          <a:p>
            <a:endParaRPr lang="en-US" sz="900" dirty="0">
              <a:latin typeface="Audiowide"/>
            </a:endParaRPr>
          </a:p>
          <a:p>
            <a:pPr marL="171446" indent="-171446">
              <a:buFont typeface="Calibri"/>
              <a:buChar char="-"/>
            </a:pPr>
            <a:r>
              <a:rPr lang="en-US" sz="1800" dirty="0">
                <a:latin typeface="Audiowide"/>
              </a:rPr>
              <a:t>Low cost, high performance</a:t>
            </a:r>
          </a:p>
          <a:p>
            <a:pPr marL="171446" indent="-171446">
              <a:buFont typeface="Calibri"/>
              <a:buChar char="-"/>
            </a:pPr>
            <a:r>
              <a:rPr lang="en-US" sz="1800" dirty="0">
                <a:latin typeface="Audiowide"/>
              </a:rPr>
              <a:t>Affordable path to enhanced ADAS safety</a:t>
            </a:r>
          </a:p>
          <a:p>
            <a:pPr marL="171446" indent="-171446">
              <a:buFont typeface="Calibri"/>
              <a:buChar char="-"/>
            </a:pPr>
            <a:endParaRPr lang="en-US" sz="1800" dirty="0">
              <a:latin typeface="Audiowide"/>
            </a:endParaRPr>
          </a:p>
          <a:p>
            <a:pPr marL="171446" indent="-171446">
              <a:buFont typeface="Calibri"/>
              <a:buChar char="-"/>
            </a:pPr>
            <a:endParaRPr lang="en-US" sz="900" dirty="0">
              <a:latin typeface="Audiowide"/>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4ED1BAF8-CAF1-6266-69B1-B9FD75F004A5}"/>
              </a:ext>
            </a:extLst>
          </p:cNvPr>
          <p:cNvSpPr/>
          <p:nvPr/>
        </p:nvSpPr>
        <p:spPr>
          <a:xfrm>
            <a:off x="4980214" y="2004784"/>
            <a:ext cx="3238499" cy="2712357"/>
          </a:xfrm>
          <a:prstGeom prst="roundRect">
            <a:avLst/>
          </a:prstGeom>
          <a:ln>
            <a:solidFill>
              <a:srgbClr val="FF8C8E"/>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sz="1800"/>
          </a:p>
        </p:txBody>
      </p:sp>
      <p:sp>
        <p:nvSpPr>
          <p:cNvPr id="3" name="Rectangle: Rounded Corners 2">
            <a:extLst>
              <a:ext uri="{FF2B5EF4-FFF2-40B4-BE49-F238E27FC236}">
                <a16:creationId xmlns:a16="http://schemas.microsoft.com/office/drawing/2014/main" id="{C558222B-385E-DE7F-8B68-BDBCE5472352}"/>
              </a:ext>
            </a:extLst>
          </p:cNvPr>
          <p:cNvSpPr/>
          <p:nvPr/>
        </p:nvSpPr>
        <p:spPr>
          <a:xfrm>
            <a:off x="807357" y="2004785"/>
            <a:ext cx="3238499" cy="2712357"/>
          </a:xfrm>
          <a:prstGeom prst="roundRect">
            <a:avLst/>
          </a:prstGeom>
          <a:ln>
            <a:solidFill>
              <a:srgbClr val="7030A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sz="1800"/>
          </a:p>
        </p:txBody>
      </p:sp>
      <p:pic>
        <p:nvPicPr>
          <p:cNvPr id="190" name="Google Shape;190;p38"/>
          <p:cNvPicPr preferRelativeResize="0"/>
          <p:nvPr/>
        </p:nvPicPr>
        <p:blipFill rotWithShape="1">
          <a:blip r:embed="rId3">
            <a:alphaModFix/>
          </a:blip>
          <a:srcRect/>
          <a:stretch/>
        </p:blipFill>
        <p:spPr>
          <a:xfrm rot="-8" flipH="1">
            <a:off x="0" y="159427"/>
            <a:ext cx="1262074" cy="612173"/>
          </a:xfrm>
          <a:prstGeom prst="rect">
            <a:avLst/>
          </a:prstGeom>
          <a:noFill/>
          <a:ln>
            <a:noFill/>
          </a:ln>
        </p:spPr>
      </p:pic>
      <p:sp>
        <p:nvSpPr>
          <p:cNvPr id="191" name="Google Shape;191;p38"/>
          <p:cNvSpPr txBox="1">
            <a:spLocks noGrp="1"/>
          </p:cNvSpPr>
          <p:nvPr>
            <p:ph type="title"/>
          </p:nvPr>
        </p:nvSpPr>
        <p:spPr>
          <a:xfrm>
            <a:off x="1262077" y="282000"/>
            <a:ext cx="6783900" cy="489600"/>
          </a:xfrm>
          <a:prstGeom prst="rect">
            <a:avLst/>
          </a:prstGeom>
          <a:noFill/>
          <a:ln>
            <a:noFill/>
          </a:ln>
        </p:spPr>
        <p:txBody>
          <a:bodyPr spcFirstLastPara="1" vert="horz" wrap="square" lIns="90000" tIns="90000" rIns="91425" bIns="90000" rtlCol="0" anchor="t" anchorCtr="0">
            <a:noAutofit/>
          </a:bodyPr>
          <a:lstStyle/>
          <a:p>
            <a:r>
              <a:rPr lang="en" sz="3000">
                <a:solidFill>
                  <a:schemeClr val="dk1"/>
                </a:solidFill>
                <a:latin typeface="Audiowide"/>
              </a:rPr>
              <a:t>Business Model * Plan &amp; Funds</a:t>
            </a:r>
            <a:endParaRPr sz="800">
              <a:solidFill>
                <a:schemeClr val="dk1"/>
              </a:solidFill>
              <a:latin typeface="Audiowide"/>
              <a:ea typeface="Audiowide"/>
              <a:cs typeface="Audiowide"/>
              <a:sym typeface="Audiowide"/>
            </a:endParaRPr>
          </a:p>
        </p:txBody>
      </p:sp>
      <p:sp>
        <p:nvSpPr>
          <p:cNvPr id="2" name="Rectangle: Rounded Corners 1">
            <a:extLst>
              <a:ext uri="{FF2B5EF4-FFF2-40B4-BE49-F238E27FC236}">
                <a16:creationId xmlns:a16="http://schemas.microsoft.com/office/drawing/2014/main" id="{58D8F469-2F94-7800-D18F-A55BE22A9932}"/>
              </a:ext>
            </a:extLst>
          </p:cNvPr>
          <p:cNvSpPr/>
          <p:nvPr/>
        </p:nvSpPr>
        <p:spPr>
          <a:xfrm>
            <a:off x="1139009" y="1288143"/>
            <a:ext cx="2604225" cy="480785"/>
          </a:xfrm>
          <a:prstGeom prst="roundRect">
            <a:avLst/>
          </a:prstGeom>
          <a:solidFill>
            <a:srgbClr val="7030A0"/>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800">
                <a:latin typeface="Audiowide"/>
                <a:cs typeface="Arial"/>
              </a:rPr>
              <a:t>Sales / Revenue Model</a:t>
            </a:r>
            <a:endParaRPr lang="en-US" sz="1800">
              <a:latin typeface="Audiowide"/>
            </a:endParaRPr>
          </a:p>
        </p:txBody>
      </p:sp>
      <p:sp>
        <p:nvSpPr>
          <p:cNvPr id="4" name="Rectangle: Rounded Corners 3">
            <a:extLst>
              <a:ext uri="{FF2B5EF4-FFF2-40B4-BE49-F238E27FC236}">
                <a16:creationId xmlns:a16="http://schemas.microsoft.com/office/drawing/2014/main" id="{AA2EBAE7-DF0C-8B7A-DA22-6CB676BB34B0}"/>
              </a:ext>
            </a:extLst>
          </p:cNvPr>
          <p:cNvSpPr/>
          <p:nvPr/>
        </p:nvSpPr>
        <p:spPr>
          <a:xfrm>
            <a:off x="1132113" y="2403928"/>
            <a:ext cx="2619466" cy="480785"/>
          </a:xfrm>
          <a:prstGeom prst="roundRect">
            <a:avLst/>
          </a:prstGeom>
          <a:solidFill>
            <a:srgbClr val="7030A0"/>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800" dirty="0">
                <a:latin typeface="Audiowide"/>
                <a:ea typeface="+mn-lt"/>
                <a:cs typeface="+mn-lt"/>
              </a:rPr>
              <a:t>B2B Licensing to </a:t>
            </a:r>
          </a:p>
          <a:p>
            <a:pPr algn="ctr"/>
            <a:r>
              <a:rPr lang="en-US" sz="1800" dirty="0">
                <a:latin typeface="Audiowide"/>
                <a:ea typeface="+mn-lt"/>
                <a:cs typeface="+mn-lt"/>
              </a:rPr>
              <a:t>OEMs &amp; Tier-1s</a:t>
            </a:r>
            <a:endParaRPr lang="en-US" sz="1800" dirty="0">
              <a:latin typeface="Audiowide"/>
            </a:endParaRPr>
          </a:p>
        </p:txBody>
      </p:sp>
      <p:sp>
        <p:nvSpPr>
          <p:cNvPr id="5" name="Rectangle: Rounded Corners 4">
            <a:extLst>
              <a:ext uri="{FF2B5EF4-FFF2-40B4-BE49-F238E27FC236}">
                <a16:creationId xmlns:a16="http://schemas.microsoft.com/office/drawing/2014/main" id="{2CCDA8EE-F0B2-056C-5B36-2165A9BE0A65}"/>
              </a:ext>
            </a:extLst>
          </p:cNvPr>
          <p:cNvSpPr/>
          <p:nvPr/>
        </p:nvSpPr>
        <p:spPr>
          <a:xfrm>
            <a:off x="1132113" y="3486912"/>
            <a:ext cx="2619466" cy="840157"/>
          </a:xfrm>
          <a:prstGeom prst="roundRect">
            <a:avLst/>
          </a:prstGeom>
          <a:solidFill>
            <a:srgbClr val="7030A0"/>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800" dirty="0">
                <a:latin typeface="Audiowide"/>
                <a:ea typeface="+mn-lt"/>
                <a:cs typeface="+mn-lt"/>
              </a:rPr>
              <a:t>Subscription / SaaS </a:t>
            </a:r>
          </a:p>
          <a:p>
            <a:pPr algn="ctr"/>
            <a:r>
              <a:rPr lang="en-US" sz="1800" dirty="0">
                <a:latin typeface="Audiowide"/>
                <a:ea typeface="+mn-lt"/>
                <a:cs typeface="+mn-lt"/>
              </a:rPr>
              <a:t>for SDVs</a:t>
            </a:r>
            <a:endParaRPr lang="en-US" sz="1800" dirty="0">
              <a:latin typeface="Audiowide"/>
            </a:endParaRPr>
          </a:p>
        </p:txBody>
      </p:sp>
      <p:sp>
        <p:nvSpPr>
          <p:cNvPr id="6" name="Rectangle: Rounded Corners 5">
            <a:extLst>
              <a:ext uri="{FF2B5EF4-FFF2-40B4-BE49-F238E27FC236}">
                <a16:creationId xmlns:a16="http://schemas.microsoft.com/office/drawing/2014/main" id="{4750CE6A-B737-77FA-86BB-D734011E1EEA}"/>
              </a:ext>
            </a:extLst>
          </p:cNvPr>
          <p:cNvSpPr/>
          <p:nvPr/>
        </p:nvSpPr>
        <p:spPr>
          <a:xfrm>
            <a:off x="5433785" y="1288142"/>
            <a:ext cx="2322285" cy="480785"/>
          </a:xfrm>
          <a:prstGeom prst="roundRect">
            <a:avLst/>
          </a:prstGeom>
          <a:solidFill>
            <a:srgbClr val="FF8C8E"/>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800" dirty="0">
                <a:latin typeface="Audiowide"/>
                <a:cs typeface="Arial"/>
              </a:rPr>
              <a:t>Required Funds</a:t>
            </a:r>
            <a:endParaRPr lang="en-US" sz="1800" dirty="0">
              <a:latin typeface="Audiowide"/>
            </a:endParaRPr>
          </a:p>
        </p:txBody>
      </p:sp>
      <p:sp>
        <p:nvSpPr>
          <p:cNvPr id="9" name="Rectangle: Rounded Corners 8">
            <a:extLst>
              <a:ext uri="{FF2B5EF4-FFF2-40B4-BE49-F238E27FC236}">
                <a16:creationId xmlns:a16="http://schemas.microsoft.com/office/drawing/2014/main" id="{2D30F7C6-06A6-3AFD-DA3D-D6AD3FED26AF}"/>
              </a:ext>
            </a:extLst>
          </p:cNvPr>
          <p:cNvSpPr/>
          <p:nvPr/>
        </p:nvSpPr>
        <p:spPr>
          <a:xfrm>
            <a:off x="5152571" y="2403926"/>
            <a:ext cx="2893786" cy="480785"/>
          </a:xfrm>
          <a:prstGeom prst="roundRect">
            <a:avLst/>
          </a:prstGeom>
          <a:solidFill>
            <a:srgbClr val="FF8C8E"/>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ltLang="ko-KR" sz="1800" dirty="0">
                <a:latin typeface="Audiowide"/>
                <a:ea typeface="+mn-lt"/>
                <a:cs typeface="+mn-lt"/>
              </a:rPr>
              <a:t>R&amp;D​</a:t>
            </a:r>
            <a:endParaRPr lang="en-US" sz="1800" dirty="0">
              <a:latin typeface="Audiowide"/>
            </a:endParaRPr>
          </a:p>
        </p:txBody>
      </p:sp>
      <p:sp>
        <p:nvSpPr>
          <p:cNvPr id="10" name="Rectangle: Rounded Corners 9">
            <a:extLst>
              <a:ext uri="{FF2B5EF4-FFF2-40B4-BE49-F238E27FC236}">
                <a16:creationId xmlns:a16="http://schemas.microsoft.com/office/drawing/2014/main" id="{D31C971C-8938-20D8-188E-9CECED0CF80E}"/>
              </a:ext>
            </a:extLst>
          </p:cNvPr>
          <p:cNvSpPr/>
          <p:nvPr/>
        </p:nvSpPr>
        <p:spPr>
          <a:xfrm>
            <a:off x="5152569" y="3120568"/>
            <a:ext cx="2893786" cy="480785"/>
          </a:xfrm>
          <a:prstGeom prst="roundRect">
            <a:avLst/>
          </a:prstGeom>
          <a:solidFill>
            <a:srgbClr val="FF8C8E"/>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800" dirty="0">
                <a:latin typeface="Audiowide"/>
                <a:cs typeface="Arial"/>
              </a:rPr>
              <a:t>Validation &amp; Testing</a:t>
            </a:r>
          </a:p>
        </p:txBody>
      </p:sp>
      <p:sp>
        <p:nvSpPr>
          <p:cNvPr id="11" name="Rectangle: Rounded Corners 10">
            <a:extLst>
              <a:ext uri="{FF2B5EF4-FFF2-40B4-BE49-F238E27FC236}">
                <a16:creationId xmlns:a16="http://schemas.microsoft.com/office/drawing/2014/main" id="{D1E93329-C12E-6D66-7AD3-E0D57A63BCE4}"/>
              </a:ext>
            </a:extLst>
          </p:cNvPr>
          <p:cNvSpPr/>
          <p:nvPr/>
        </p:nvSpPr>
        <p:spPr>
          <a:xfrm>
            <a:off x="5152569" y="3846281"/>
            <a:ext cx="2893786" cy="480785"/>
          </a:xfrm>
          <a:prstGeom prst="roundRect">
            <a:avLst/>
          </a:prstGeom>
          <a:solidFill>
            <a:srgbClr val="FF8C8E"/>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800" dirty="0">
                <a:latin typeface="Audiowide"/>
                <a:cs typeface="Arial"/>
              </a:rPr>
              <a:t>Business Development</a:t>
            </a:r>
          </a:p>
        </p:txBody>
      </p:sp>
    </p:spTree>
    <p:extLst>
      <p:ext uri="{BB962C8B-B14F-4D97-AF65-F5344CB8AC3E}">
        <p14:creationId xmlns:p14="http://schemas.microsoft.com/office/powerpoint/2010/main" val="10722767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pic>
        <p:nvPicPr>
          <p:cNvPr id="197" name="Google Shape;197;p39"/>
          <p:cNvPicPr preferRelativeResize="0"/>
          <p:nvPr/>
        </p:nvPicPr>
        <p:blipFill rotWithShape="1">
          <a:blip r:embed="rId3">
            <a:alphaModFix/>
          </a:blip>
          <a:srcRect/>
          <a:stretch/>
        </p:blipFill>
        <p:spPr>
          <a:xfrm rot="-8" flipH="1">
            <a:off x="0" y="159427"/>
            <a:ext cx="1262074" cy="612173"/>
          </a:xfrm>
          <a:prstGeom prst="rect">
            <a:avLst/>
          </a:prstGeom>
          <a:noFill/>
          <a:ln>
            <a:noFill/>
          </a:ln>
        </p:spPr>
      </p:pic>
      <p:sp>
        <p:nvSpPr>
          <p:cNvPr id="198" name="Google Shape;198;p39"/>
          <p:cNvSpPr txBox="1">
            <a:spLocks noGrp="1"/>
          </p:cNvSpPr>
          <p:nvPr>
            <p:ph type="title"/>
          </p:nvPr>
        </p:nvSpPr>
        <p:spPr>
          <a:xfrm>
            <a:off x="1262077" y="282000"/>
            <a:ext cx="6783900" cy="489600"/>
          </a:xfrm>
          <a:prstGeom prst="rect">
            <a:avLst/>
          </a:prstGeom>
          <a:noFill/>
          <a:ln>
            <a:noFill/>
          </a:ln>
        </p:spPr>
        <p:txBody>
          <a:bodyPr spcFirstLastPara="1" vert="horz" wrap="square" lIns="90000" tIns="90000" rIns="91425" bIns="90000" rtlCol="0" anchor="t" anchorCtr="0">
            <a:noAutofit/>
          </a:bodyPr>
          <a:lstStyle/>
          <a:p>
            <a:r>
              <a:rPr lang="en" sz="3000">
                <a:solidFill>
                  <a:schemeClr val="dk1"/>
                </a:solidFill>
                <a:latin typeface="Audiowide"/>
              </a:rPr>
              <a:t>Contact</a:t>
            </a:r>
            <a:endParaRPr sz="800">
              <a:solidFill>
                <a:schemeClr val="dk1"/>
              </a:solidFill>
              <a:latin typeface="Audiowide"/>
              <a:ea typeface="Audiowide"/>
              <a:cs typeface="Audiowide"/>
              <a:sym typeface="Audiowide"/>
            </a:endParaRPr>
          </a:p>
        </p:txBody>
      </p:sp>
      <p:sp>
        <p:nvSpPr>
          <p:cNvPr id="3" name="TextBox 2">
            <a:extLst>
              <a:ext uri="{FF2B5EF4-FFF2-40B4-BE49-F238E27FC236}">
                <a16:creationId xmlns:a16="http://schemas.microsoft.com/office/drawing/2014/main" id="{1A1DB23F-383B-25D4-9813-5BF6A8D16F49}"/>
              </a:ext>
            </a:extLst>
          </p:cNvPr>
          <p:cNvSpPr txBox="1"/>
          <p:nvPr/>
        </p:nvSpPr>
        <p:spPr>
          <a:xfrm>
            <a:off x="434339" y="1409701"/>
            <a:ext cx="3832860" cy="35086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800" b="1" dirty="0" err="1">
                <a:cs typeface="Segoe UI"/>
              </a:rPr>
              <a:t>Younggyo</a:t>
            </a:r>
            <a:r>
              <a:rPr lang="en-US" sz="1800" b="1" dirty="0">
                <a:cs typeface="Segoe UI"/>
              </a:rPr>
              <a:t> Oh</a:t>
            </a:r>
            <a:endParaRPr lang="en-US" sz="1800" dirty="0"/>
          </a:p>
          <a:p>
            <a:r>
              <a:rPr lang="en-US" sz="1600" dirty="0">
                <a:solidFill>
                  <a:schemeClr val="accent1"/>
                </a:solidFill>
                <a:cs typeface="Segoe UI"/>
                <a:hlinkClick r:id="rId4">
                  <a:extLst>
                    <a:ext uri="{A12FA001-AC4F-418D-AE19-62706E023703}">
                      <ahyp:hlinkClr xmlns:ahyp="http://schemas.microsoft.com/office/drawing/2018/hyperlinkcolor" val="tx"/>
                    </a:ext>
                  </a:extLst>
                </a:hlinkClick>
              </a:rPr>
              <a:t>https://github.com/oyg0323</a:t>
            </a:r>
            <a:br>
              <a:rPr lang="en-US" sz="1600" dirty="0">
                <a:solidFill>
                  <a:schemeClr val="accent1"/>
                </a:solidFill>
                <a:cs typeface="Segoe UI"/>
              </a:rPr>
            </a:br>
            <a:r>
              <a:rPr lang="en-US" sz="1600" dirty="0">
                <a:solidFill>
                  <a:schemeClr val="accent1"/>
                </a:solidFill>
                <a:cs typeface="Segoe UI"/>
                <a:hlinkClick r:id="rId5">
                  <a:extLst>
                    <a:ext uri="{A12FA001-AC4F-418D-AE19-62706E023703}">
                      <ahyp:hlinkClr xmlns:ahyp="http://schemas.microsoft.com/office/drawing/2018/hyperlinkcolor" val="tx"/>
                    </a:ext>
                  </a:extLst>
                </a:hlinkClick>
              </a:rPr>
              <a:t>oyg0323@gmail.com</a:t>
            </a:r>
            <a:endParaRPr lang="en-US" sz="1600" dirty="0">
              <a:solidFill>
                <a:schemeClr val="accent1"/>
              </a:solidFill>
              <a:hlinkClick r:id="rId5">
                <a:extLst>
                  <a:ext uri="{A12FA001-AC4F-418D-AE19-62706E023703}">
                    <ahyp:hlinkClr xmlns:ahyp="http://schemas.microsoft.com/office/drawing/2018/hyperlinkcolor" val="tx"/>
                  </a:ext>
                </a:extLst>
              </a:hlinkClick>
            </a:endParaRPr>
          </a:p>
          <a:p>
            <a:endParaRPr lang="en-US" sz="1800" dirty="0">
              <a:solidFill>
                <a:srgbClr val="1264A3"/>
              </a:solidFill>
              <a:cs typeface="Segoe UI"/>
            </a:endParaRPr>
          </a:p>
          <a:p>
            <a:r>
              <a:rPr lang="en-US" sz="1800" b="1" dirty="0"/>
              <a:t>Siwoo Lee</a:t>
            </a:r>
            <a:endParaRPr lang="en-US" sz="1800" dirty="0"/>
          </a:p>
          <a:p>
            <a:r>
              <a:rPr lang="en-US" sz="1600" dirty="0">
                <a:solidFill>
                  <a:schemeClr val="accent1"/>
                </a:solidFill>
                <a:ea typeface="맑은 고딕" panose="020B0503020000020004" pitchFamily="50" charset="-127"/>
                <a:cs typeface="NotoSansKR"/>
                <a:hlinkClick r:id="rId6">
                  <a:extLst>
                    <a:ext uri="{A12FA001-AC4F-418D-AE19-62706E023703}">
                      <ahyp:hlinkClr xmlns:ahyp="http://schemas.microsoft.com/office/drawing/2018/hyperlinkcolor" val="tx"/>
                    </a:ext>
                  </a:extLst>
                </a:hlinkClick>
              </a:rPr>
              <a:t>https://github.com/Siwoo248</a:t>
            </a:r>
            <a:br>
              <a:rPr lang="en-US" sz="1600" dirty="0">
                <a:solidFill>
                  <a:schemeClr val="accent1"/>
                </a:solidFill>
              </a:rPr>
            </a:br>
            <a:r>
              <a:rPr lang="en-US" sz="1600" dirty="0">
                <a:solidFill>
                  <a:schemeClr val="accent1"/>
                </a:solidFill>
                <a:ea typeface="맑은 고딕" panose="020B0503020000020004" pitchFamily="50" charset="-127"/>
                <a:cs typeface="NotoSansKR"/>
                <a:hlinkClick r:id="rId7">
                  <a:extLst>
                    <a:ext uri="{A12FA001-AC4F-418D-AE19-62706E023703}">
                      <ahyp:hlinkClr xmlns:ahyp="http://schemas.microsoft.com/office/drawing/2018/hyperlinkcolor" val="tx"/>
                    </a:ext>
                  </a:extLst>
                </a:hlinkClick>
              </a:rPr>
              <a:t>siwoo0408@kookmin.ac.kr</a:t>
            </a:r>
            <a:endParaRPr lang="en-US" sz="1600" dirty="0">
              <a:solidFill>
                <a:schemeClr val="accent1"/>
              </a:solidFill>
              <a:ea typeface="맑은 고딕" panose="020B0503020000020004" pitchFamily="50" charset="-127"/>
              <a:hlinkClick r:id="rId7">
                <a:extLst>
                  <a:ext uri="{A12FA001-AC4F-418D-AE19-62706E023703}">
                    <ahyp:hlinkClr xmlns:ahyp="http://schemas.microsoft.com/office/drawing/2018/hyperlinkcolor" val="tx"/>
                  </a:ext>
                </a:extLst>
              </a:hlinkClick>
            </a:endParaRPr>
          </a:p>
          <a:p>
            <a:endParaRPr lang="en-US" sz="1800" dirty="0">
              <a:solidFill>
                <a:srgbClr val="1264A3"/>
              </a:solidFill>
            </a:endParaRPr>
          </a:p>
          <a:p>
            <a:r>
              <a:rPr lang="en-US" sz="1800" b="1" dirty="0" err="1"/>
              <a:t>Gihoon</a:t>
            </a:r>
            <a:r>
              <a:rPr lang="en-US" sz="1800" b="1" dirty="0"/>
              <a:t> Kim</a:t>
            </a:r>
          </a:p>
          <a:p>
            <a:r>
              <a:rPr lang="en-US" sz="1600" dirty="0">
                <a:solidFill>
                  <a:schemeClr val="accent1"/>
                </a:solidFill>
                <a:ea typeface="맑은 고딕" panose="020B0503020000020004" pitchFamily="50" charset="-127"/>
                <a:cs typeface="NotoSansKR"/>
                <a:hlinkClick r:id="rId7">
                  <a:extLst>
                    <a:ext uri="{A12FA001-AC4F-418D-AE19-62706E023703}">
                      <ahyp:hlinkClr xmlns:ahyp="http://schemas.microsoft.com/office/drawing/2018/hyperlinkcolor" val="tx"/>
                    </a:ext>
                  </a:extLst>
                </a:hlinkClick>
              </a:rPr>
              <a:t>https://github.com/JoeyGihoon</a:t>
            </a:r>
            <a:br>
              <a:rPr lang="en-US" sz="1600" dirty="0">
                <a:solidFill>
                  <a:schemeClr val="accent1"/>
                </a:solidFill>
              </a:rPr>
            </a:br>
            <a:r>
              <a:rPr lang="en-US" sz="1600" dirty="0">
                <a:solidFill>
                  <a:schemeClr val="accent1"/>
                </a:solidFill>
                <a:ea typeface="맑은 고딕" panose="020B0503020000020004" pitchFamily="50" charset="-127"/>
                <a:cs typeface="NotoSansKR"/>
                <a:hlinkClick r:id="rId8">
                  <a:extLst>
                    <a:ext uri="{A12FA001-AC4F-418D-AE19-62706E023703}">
                      <ahyp:hlinkClr xmlns:ahyp="http://schemas.microsoft.com/office/drawing/2018/hyperlinkcolor" val="tx"/>
                    </a:ext>
                  </a:extLst>
                </a:hlinkClick>
              </a:rPr>
              <a:t>gihoon00@gmail.com</a:t>
            </a:r>
            <a:endParaRPr lang="en-US" sz="1600" dirty="0">
              <a:solidFill>
                <a:schemeClr val="accent1"/>
              </a:solidFill>
              <a:ea typeface="맑은 고딕" panose="020B0503020000020004" pitchFamily="50" charset="-127"/>
              <a:hlinkClick r:id="rId8">
                <a:extLst>
                  <a:ext uri="{A12FA001-AC4F-418D-AE19-62706E023703}">
                    <ahyp:hlinkClr xmlns:ahyp="http://schemas.microsoft.com/office/drawing/2018/hyperlinkcolor" val="tx"/>
                  </a:ext>
                </a:extLst>
              </a:hlinkClick>
            </a:endParaRPr>
          </a:p>
          <a:p>
            <a:endParaRPr lang="en-US" sz="1800" b="1" dirty="0">
              <a:ea typeface="맑은 고딕" panose="020B0503020000020004" pitchFamily="50" charset="-127"/>
            </a:endParaRPr>
          </a:p>
          <a:p>
            <a:pPr algn="l"/>
            <a:endParaRPr lang="en-US" sz="1800" dirty="0">
              <a:solidFill>
                <a:srgbClr val="1264A3"/>
              </a:solidFill>
              <a:latin typeface="맑은 고딕" panose="020B0503020000020004" pitchFamily="50" charset="-127"/>
            </a:endParaRPr>
          </a:p>
        </p:txBody>
      </p:sp>
      <p:sp>
        <p:nvSpPr>
          <p:cNvPr id="4" name="TextBox 3">
            <a:extLst>
              <a:ext uri="{FF2B5EF4-FFF2-40B4-BE49-F238E27FC236}">
                <a16:creationId xmlns:a16="http://schemas.microsoft.com/office/drawing/2014/main" id="{073F94B2-A796-8152-F195-3F3FEE1795C8}"/>
              </a:ext>
            </a:extLst>
          </p:cNvPr>
          <p:cNvSpPr txBox="1"/>
          <p:nvPr/>
        </p:nvSpPr>
        <p:spPr>
          <a:xfrm>
            <a:off x="3251834" y="1409699"/>
            <a:ext cx="3025141" cy="249299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800" b="1" dirty="0" err="1"/>
              <a:t>Changseok</a:t>
            </a:r>
            <a:r>
              <a:rPr lang="en-US" sz="1800" b="1" dirty="0"/>
              <a:t> Oh</a:t>
            </a:r>
            <a:endParaRPr lang="en-US" sz="1800" dirty="0"/>
          </a:p>
          <a:p>
            <a:r>
              <a:rPr lang="en-US" sz="1600" dirty="0">
                <a:solidFill>
                  <a:schemeClr val="accent1"/>
                </a:solidFill>
                <a:ea typeface="맑은 고딕" panose="020B0503020000020004" pitchFamily="50" charset="-127"/>
                <a:hlinkClick r:id="rId8">
                  <a:extLst>
                    <a:ext uri="{A12FA001-AC4F-418D-AE19-62706E023703}">
                      <ahyp:hlinkClr xmlns:ahyp="http://schemas.microsoft.com/office/drawing/2018/hyperlinkcolor" val="tx"/>
                    </a:ext>
                  </a:extLst>
                </a:hlinkClick>
              </a:rPr>
              <a:t>https://github.com/Changseok-Oh29</a:t>
            </a:r>
            <a:br>
              <a:rPr lang="en-US" sz="1600" dirty="0">
                <a:solidFill>
                  <a:schemeClr val="accent1"/>
                </a:solidFill>
              </a:rPr>
            </a:br>
            <a:r>
              <a:rPr lang="en-US" sz="1600" dirty="0">
                <a:solidFill>
                  <a:schemeClr val="accent1"/>
                </a:solidFill>
                <a:ea typeface="맑은 고딕" panose="020B0503020000020004" pitchFamily="50" charset="-127"/>
                <a:hlinkClick r:id="rId9">
                  <a:extLst>
                    <a:ext uri="{A12FA001-AC4F-418D-AE19-62706E023703}">
                      <ahyp:hlinkClr xmlns:ahyp="http://schemas.microsoft.com/office/drawing/2018/hyperlinkcolor" val="tx"/>
                    </a:ext>
                  </a:extLst>
                </a:hlinkClick>
              </a:rPr>
              <a:t>changseo29@gmail.com</a:t>
            </a:r>
            <a:endParaRPr lang="en-US" sz="1600" dirty="0">
              <a:solidFill>
                <a:schemeClr val="accent1"/>
              </a:solidFill>
              <a:ea typeface="맑은 고딕" panose="020B0503020000020004" pitchFamily="50" charset="-127"/>
            </a:endParaRPr>
          </a:p>
          <a:p>
            <a:endParaRPr lang="en-US" sz="1800" dirty="0">
              <a:solidFill>
                <a:srgbClr val="1264A3"/>
              </a:solidFill>
            </a:endParaRPr>
          </a:p>
          <a:p>
            <a:r>
              <a:rPr lang="en-US" sz="1800" b="1" dirty="0" err="1"/>
              <a:t>Kijin</a:t>
            </a:r>
            <a:r>
              <a:rPr lang="en-US" sz="1800" b="1" dirty="0"/>
              <a:t> Baek</a:t>
            </a:r>
            <a:endParaRPr lang="en-US" sz="1800" dirty="0"/>
          </a:p>
          <a:p>
            <a:r>
              <a:rPr lang="en-US" sz="1600" dirty="0">
                <a:solidFill>
                  <a:schemeClr val="accent1"/>
                </a:solidFill>
                <a:ea typeface="맑은 고딕" panose="020B0503020000020004" pitchFamily="50" charset="-127"/>
                <a:hlinkClick r:id="rId9">
                  <a:extLst>
                    <a:ext uri="{A12FA001-AC4F-418D-AE19-62706E023703}">
                      <ahyp:hlinkClr xmlns:ahyp="http://schemas.microsoft.com/office/drawing/2018/hyperlinkcolor" val="tx"/>
                    </a:ext>
                  </a:extLst>
                </a:hlinkClick>
              </a:rPr>
              <a:t>https://github.com/kiiznii</a:t>
            </a:r>
            <a:br>
              <a:rPr lang="en-US" sz="1600" dirty="0">
                <a:solidFill>
                  <a:schemeClr val="accent1"/>
                </a:solidFill>
              </a:rPr>
            </a:br>
            <a:r>
              <a:rPr lang="en-US" sz="1600" dirty="0">
                <a:solidFill>
                  <a:schemeClr val="accent1"/>
                </a:solidFill>
                <a:ea typeface="맑은 고딕" panose="020B0503020000020004" pitchFamily="50" charset="-127"/>
                <a:hlinkClick r:id="rId4">
                  <a:extLst>
                    <a:ext uri="{A12FA001-AC4F-418D-AE19-62706E023703}">
                      <ahyp:hlinkClr xmlns:ahyp="http://schemas.microsoft.com/office/drawing/2018/hyperlinkcolor" val="tx"/>
                    </a:ext>
                  </a:extLst>
                </a:hlinkClick>
              </a:rPr>
              <a:t>429jin@kookmin.ac.kr</a:t>
            </a:r>
            <a:endParaRPr lang="en-US" sz="1600" dirty="0">
              <a:solidFill>
                <a:schemeClr val="accent1"/>
              </a:solidFill>
            </a:endParaRPr>
          </a:p>
          <a:p>
            <a:pPr algn="l"/>
            <a:endParaRPr lang="en-US" sz="1800" dirty="0">
              <a:solidFill>
                <a:srgbClr val="1264A3"/>
              </a:solidFill>
              <a:latin typeface="맑은 고딕" panose="020B0503020000020004" pitchFamily="50" charset="-127"/>
            </a:endParaRPr>
          </a:p>
        </p:txBody>
      </p:sp>
      <p:pic>
        <p:nvPicPr>
          <p:cNvPr id="5" name="Picture 4" descr="A qr code with a white background&#10;&#10;AI-generated content may be incorrect.">
            <a:extLst>
              <a:ext uri="{FF2B5EF4-FFF2-40B4-BE49-F238E27FC236}">
                <a16:creationId xmlns:a16="http://schemas.microsoft.com/office/drawing/2014/main" id="{62D07CCA-D420-A17D-8B80-254B0F79E7F5}"/>
              </a:ext>
            </a:extLst>
          </p:cNvPr>
          <p:cNvPicPr>
            <a:picLocks noChangeAspect="1"/>
          </p:cNvPicPr>
          <p:nvPr/>
        </p:nvPicPr>
        <p:blipFill>
          <a:blip r:embed="rId10"/>
          <a:stretch>
            <a:fillRect/>
          </a:stretch>
        </p:blipFill>
        <p:spPr>
          <a:xfrm>
            <a:off x="6276975" y="1602105"/>
            <a:ext cx="2343150" cy="2388870"/>
          </a:xfrm>
          <a:prstGeom prst="rect">
            <a:avLst/>
          </a:prstGeom>
          <a:ln>
            <a:solidFill>
              <a:schemeClr val="tx1"/>
            </a:solidFill>
          </a:ln>
        </p:spPr>
      </p:pic>
      <p:sp>
        <p:nvSpPr>
          <p:cNvPr id="6" name="TextBox 5">
            <a:extLst>
              <a:ext uri="{FF2B5EF4-FFF2-40B4-BE49-F238E27FC236}">
                <a16:creationId xmlns:a16="http://schemas.microsoft.com/office/drawing/2014/main" id="{4196E385-50EC-4171-E5F4-C6864774BCEE}"/>
              </a:ext>
            </a:extLst>
          </p:cNvPr>
          <p:cNvSpPr txBox="1"/>
          <p:nvPr/>
        </p:nvSpPr>
        <p:spPr>
          <a:xfrm>
            <a:off x="6065521" y="767484"/>
            <a:ext cx="2766059"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800" dirty="0">
                <a:latin typeface="Audiowide"/>
              </a:rPr>
              <a:t>Team RSD </a:t>
            </a:r>
          </a:p>
          <a:p>
            <a:pPr algn="ctr"/>
            <a:r>
              <a:rPr lang="en-US" sz="1800" dirty="0" err="1">
                <a:latin typeface="Audiowide"/>
              </a:rPr>
              <a:t>Github</a:t>
            </a:r>
            <a:r>
              <a:rPr lang="en-US" sz="1800" dirty="0">
                <a:latin typeface="Audiowide"/>
              </a:rPr>
              <a:t> </a:t>
            </a:r>
            <a:r>
              <a:rPr lang="en-US" sz="1800" dirty="0" err="1">
                <a:latin typeface="Audiowide"/>
              </a:rPr>
              <a:t>QRcode</a:t>
            </a:r>
            <a:endParaRPr lang="en-US" sz="1800" dirty="0">
              <a:latin typeface="Audiowide"/>
            </a:endParaRPr>
          </a:p>
        </p:txBody>
      </p:sp>
      <p:pic>
        <p:nvPicPr>
          <p:cNvPr id="8" name="Picture 2" descr="GitHub 컴퓨터 아이콘 로고 읽어보기, Github, 심벌 마크, 흑백 png | PNGEgg">
            <a:extLst>
              <a:ext uri="{FF2B5EF4-FFF2-40B4-BE49-F238E27FC236}">
                <a16:creationId xmlns:a16="http://schemas.microsoft.com/office/drawing/2014/main" id="{1BB6BA9D-CF2F-C69C-F69F-B0636671839D}"/>
              </a:ext>
            </a:extLst>
          </p:cNvPr>
          <p:cNvPicPr>
            <a:picLocks noChangeAspect="1" noChangeArrowheads="1"/>
          </p:cNvPicPr>
          <p:nvPr/>
        </p:nvPicPr>
        <p:blipFill>
          <a:blip r:embed="rId11">
            <a:extLst>
              <a:ext uri="{BEBA8EAE-BF5A-486C-A8C5-ECC9F3942E4B}">
                <a14:imgProps xmlns:a14="http://schemas.microsoft.com/office/drawing/2010/main">
                  <a14:imgLayer r:embed="rId12">
                    <a14:imgEffect>
                      <a14:backgroundRemoval t="8034" b="95772" l="10000" r="90000">
                        <a14:foregroundMark x1="42444" y1="90486" x2="42444" y2="90486"/>
                        <a14:foregroundMark x1="39778" y1="90063" x2="39778" y2="90063"/>
                        <a14:foregroundMark x1="59556" y1="93023" x2="59556" y2="93023"/>
                        <a14:foregroundMark x1="42111" y1="94926" x2="42111" y2="94926"/>
                        <a14:foregroundMark x1="57556" y1="95560" x2="57556" y2="95560"/>
                        <a14:foregroundMark x1="42556" y1="95983" x2="42556" y2="95983"/>
                        <a14:foregroundMark x1="50444" y1="8034" x2="50444" y2="8034"/>
                        <a14:backgroundMark x1="17444" y1="19027" x2="17444" y2="19027"/>
                      </a14:backgroundRemoval>
                    </a14:imgEffect>
                  </a14:imgLayer>
                </a14:imgProps>
              </a:ext>
              <a:ext uri="{28A0092B-C50C-407E-A947-70E740481C1C}">
                <a14:useLocalDpi xmlns:a14="http://schemas.microsoft.com/office/drawing/2010/main" val="0"/>
              </a:ext>
            </a:extLst>
          </a:blip>
          <a:srcRect/>
          <a:stretch>
            <a:fillRect/>
          </a:stretch>
        </p:blipFill>
        <p:spPr bwMode="auto">
          <a:xfrm>
            <a:off x="244593" y="2824248"/>
            <a:ext cx="318971" cy="167637"/>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2" descr="GitHub 컴퓨터 아이콘 로고 읽어보기, Github, 심벌 마크, 흑백 png | PNGEgg">
            <a:extLst>
              <a:ext uri="{FF2B5EF4-FFF2-40B4-BE49-F238E27FC236}">
                <a16:creationId xmlns:a16="http://schemas.microsoft.com/office/drawing/2014/main" id="{5D2716AD-C730-C160-8997-98381D73DCF1}"/>
              </a:ext>
            </a:extLst>
          </p:cNvPr>
          <p:cNvPicPr>
            <a:picLocks noChangeAspect="1" noChangeArrowheads="1"/>
          </p:cNvPicPr>
          <p:nvPr/>
        </p:nvPicPr>
        <p:blipFill>
          <a:blip r:embed="rId11">
            <a:extLst>
              <a:ext uri="{BEBA8EAE-BF5A-486C-A8C5-ECC9F3942E4B}">
                <a14:imgProps xmlns:a14="http://schemas.microsoft.com/office/drawing/2010/main">
                  <a14:imgLayer r:embed="rId12">
                    <a14:imgEffect>
                      <a14:backgroundRemoval t="8034" b="95772" l="10000" r="90000">
                        <a14:foregroundMark x1="42444" y1="90486" x2="42444" y2="90486"/>
                        <a14:foregroundMark x1="39778" y1="90063" x2="39778" y2="90063"/>
                        <a14:foregroundMark x1="59556" y1="93023" x2="59556" y2="93023"/>
                        <a14:foregroundMark x1="42111" y1="94926" x2="42111" y2="94926"/>
                        <a14:foregroundMark x1="57556" y1="95560" x2="57556" y2="95560"/>
                        <a14:foregroundMark x1="42556" y1="95983" x2="42556" y2="95983"/>
                        <a14:foregroundMark x1="50444" y1="8034" x2="50444" y2="8034"/>
                        <a14:backgroundMark x1="17444" y1="19027" x2="17444" y2="19027"/>
                      </a14:backgroundRemoval>
                    </a14:imgEffect>
                  </a14:imgLayer>
                </a14:imgProps>
              </a:ext>
              <a:ext uri="{28A0092B-C50C-407E-A947-70E740481C1C}">
                <a14:useLocalDpi xmlns:a14="http://schemas.microsoft.com/office/drawing/2010/main" val="0"/>
              </a:ext>
            </a:extLst>
          </a:blip>
          <a:srcRect/>
          <a:stretch>
            <a:fillRect/>
          </a:stretch>
        </p:blipFill>
        <p:spPr bwMode="auto">
          <a:xfrm>
            <a:off x="251520" y="3864374"/>
            <a:ext cx="318971" cy="167637"/>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2" descr="GitHub 컴퓨터 아이콘 로고 읽어보기, Github, 심벌 마크, 흑백 png | PNGEgg">
            <a:extLst>
              <a:ext uri="{FF2B5EF4-FFF2-40B4-BE49-F238E27FC236}">
                <a16:creationId xmlns:a16="http://schemas.microsoft.com/office/drawing/2014/main" id="{C59C6C9F-FAF2-9500-87E2-0CAA9EED6D76}"/>
              </a:ext>
            </a:extLst>
          </p:cNvPr>
          <p:cNvPicPr>
            <a:picLocks noChangeAspect="1" noChangeArrowheads="1"/>
          </p:cNvPicPr>
          <p:nvPr/>
        </p:nvPicPr>
        <p:blipFill>
          <a:blip r:embed="rId11">
            <a:extLst>
              <a:ext uri="{BEBA8EAE-BF5A-486C-A8C5-ECC9F3942E4B}">
                <a14:imgProps xmlns:a14="http://schemas.microsoft.com/office/drawing/2010/main">
                  <a14:imgLayer r:embed="rId12">
                    <a14:imgEffect>
                      <a14:backgroundRemoval t="8034" b="95772" l="10000" r="90000">
                        <a14:foregroundMark x1="42444" y1="90486" x2="42444" y2="90486"/>
                        <a14:foregroundMark x1="39778" y1="90063" x2="39778" y2="90063"/>
                        <a14:foregroundMark x1="59556" y1="93023" x2="59556" y2="93023"/>
                        <a14:foregroundMark x1="42111" y1="94926" x2="42111" y2="94926"/>
                        <a14:foregroundMark x1="57556" y1="95560" x2="57556" y2="95560"/>
                        <a14:foregroundMark x1="42556" y1="95983" x2="42556" y2="95983"/>
                        <a14:foregroundMark x1="50444" y1="8034" x2="50444" y2="8034"/>
                        <a14:backgroundMark x1="17444" y1="19027" x2="17444" y2="19027"/>
                      </a14:backgroundRemoval>
                    </a14:imgEffect>
                  </a14:imgLayer>
                </a14:imgProps>
              </a:ext>
              <a:ext uri="{28A0092B-C50C-407E-A947-70E740481C1C}">
                <a14:useLocalDpi xmlns:a14="http://schemas.microsoft.com/office/drawing/2010/main" val="0"/>
              </a:ext>
            </a:extLst>
          </a:blip>
          <a:srcRect/>
          <a:stretch>
            <a:fillRect/>
          </a:stretch>
        </p:blipFill>
        <p:spPr bwMode="auto">
          <a:xfrm>
            <a:off x="248764" y="1791743"/>
            <a:ext cx="318971" cy="167637"/>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2" descr="GitHub 컴퓨터 아이콘 로고 읽어보기, Github, 심벌 마크, 흑백 png | PNGEgg">
            <a:extLst>
              <a:ext uri="{FF2B5EF4-FFF2-40B4-BE49-F238E27FC236}">
                <a16:creationId xmlns:a16="http://schemas.microsoft.com/office/drawing/2014/main" id="{F9C85A4A-AD2F-3557-E593-BF806B9EC8A0}"/>
              </a:ext>
            </a:extLst>
          </p:cNvPr>
          <p:cNvPicPr>
            <a:picLocks noChangeAspect="1" noChangeArrowheads="1"/>
          </p:cNvPicPr>
          <p:nvPr/>
        </p:nvPicPr>
        <p:blipFill>
          <a:blip r:embed="rId11">
            <a:extLst>
              <a:ext uri="{BEBA8EAE-BF5A-486C-A8C5-ECC9F3942E4B}">
                <a14:imgProps xmlns:a14="http://schemas.microsoft.com/office/drawing/2010/main">
                  <a14:imgLayer r:embed="rId12">
                    <a14:imgEffect>
                      <a14:backgroundRemoval t="8034" b="95772" l="10000" r="90000">
                        <a14:foregroundMark x1="42444" y1="90486" x2="42444" y2="90486"/>
                        <a14:foregroundMark x1="39778" y1="90063" x2="39778" y2="90063"/>
                        <a14:foregroundMark x1="59556" y1="93023" x2="59556" y2="93023"/>
                        <a14:foregroundMark x1="42111" y1="94926" x2="42111" y2="94926"/>
                        <a14:foregroundMark x1="57556" y1="95560" x2="57556" y2="95560"/>
                        <a14:foregroundMark x1="42556" y1="95983" x2="42556" y2="95983"/>
                        <a14:foregroundMark x1="50444" y1="8034" x2="50444" y2="8034"/>
                        <a14:backgroundMark x1="17444" y1="19027" x2="17444" y2="19027"/>
                      </a14:backgroundRemoval>
                    </a14:imgEffect>
                  </a14:imgLayer>
                </a14:imgProps>
              </a:ext>
              <a:ext uri="{28A0092B-C50C-407E-A947-70E740481C1C}">
                <a14:useLocalDpi xmlns:a14="http://schemas.microsoft.com/office/drawing/2010/main" val="0"/>
              </a:ext>
            </a:extLst>
          </a:blip>
          <a:srcRect/>
          <a:stretch>
            <a:fillRect/>
          </a:stretch>
        </p:blipFill>
        <p:spPr bwMode="auto">
          <a:xfrm>
            <a:off x="3061628" y="1790355"/>
            <a:ext cx="318971" cy="167637"/>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2" descr="GitHub 컴퓨터 아이콘 로고 읽어보기, Github, 심벌 마크, 흑백 png | PNGEgg">
            <a:extLst>
              <a:ext uri="{FF2B5EF4-FFF2-40B4-BE49-F238E27FC236}">
                <a16:creationId xmlns:a16="http://schemas.microsoft.com/office/drawing/2014/main" id="{F1D7A775-206B-FB12-75D3-7F79F537CFE0}"/>
              </a:ext>
            </a:extLst>
          </p:cNvPr>
          <p:cNvPicPr>
            <a:picLocks noChangeAspect="1" noChangeArrowheads="1"/>
          </p:cNvPicPr>
          <p:nvPr/>
        </p:nvPicPr>
        <p:blipFill>
          <a:blip r:embed="rId11">
            <a:extLst>
              <a:ext uri="{BEBA8EAE-BF5A-486C-A8C5-ECC9F3942E4B}">
                <a14:imgProps xmlns:a14="http://schemas.microsoft.com/office/drawing/2010/main">
                  <a14:imgLayer r:embed="rId12">
                    <a14:imgEffect>
                      <a14:backgroundRemoval t="8034" b="95772" l="10000" r="90000">
                        <a14:foregroundMark x1="42444" y1="90486" x2="42444" y2="90486"/>
                        <a14:foregroundMark x1="39778" y1="90063" x2="39778" y2="90063"/>
                        <a14:foregroundMark x1="59556" y1="93023" x2="59556" y2="93023"/>
                        <a14:foregroundMark x1="42111" y1="94926" x2="42111" y2="94926"/>
                        <a14:foregroundMark x1="57556" y1="95560" x2="57556" y2="95560"/>
                        <a14:foregroundMark x1="42556" y1="95983" x2="42556" y2="95983"/>
                        <a14:foregroundMark x1="50444" y1="8034" x2="50444" y2="8034"/>
                        <a14:backgroundMark x1="17444" y1="19027" x2="17444" y2="19027"/>
                      </a14:backgroundRemoval>
                    </a14:imgEffect>
                  </a14:imgLayer>
                </a14:imgProps>
              </a:ext>
              <a:ext uri="{28A0092B-C50C-407E-A947-70E740481C1C}">
                <a14:useLocalDpi xmlns:a14="http://schemas.microsoft.com/office/drawing/2010/main" val="0"/>
              </a:ext>
            </a:extLst>
          </a:blip>
          <a:srcRect/>
          <a:stretch>
            <a:fillRect/>
          </a:stretch>
        </p:blipFill>
        <p:spPr bwMode="auto">
          <a:xfrm>
            <a:off x="3061628" y="3080208"/>
            <a:ext cx="318971" cy="16763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메일 아이콘 PNG 이미지 | PNGEgg">
            <a:extLst>
              <a:ext uri="{FF2B5EF4-FFF2-40B4-BE49-F238E27FC236}">
                <a16:creationId xmlns:a16="http://schemas.microsoft.com/office/drawing/2014/main" id="{622BF196-4B9E-7E8E-FBC5-7CED02ECDD71}"/>
              </a:ext>
            </a:extLst>
          </p:cNvPr>
          <p:cNvPicPr>
            <a:picLocks noChangeAspect="1" noChangeArrowheads="1"/>
          </p:cNvPicPr>
          <p:nvPr/>
        </p:nvPicPr>
        <p:blipFill>
          <a:blip r:embed="rId13">
            <a:extLst>
              <a:ext uri="{BEBA8EAE-BF5A-486C-A8C5-ECC9F3942E4B}">
                <a14:imgProps xmlns:a14="http://schemas.microsoft.com/office/drawing/2010/main">
                  <a14:imgLayer r:embed="rId14">
                    <a14:imgEffect>
                      <a14:backgroundRemoval t="3429" b="97143" l="2874" r="97989">
                        <a14:foregroundMark x1="22126" y1="33429" x2="22126" y2="33429"/>
                        <a14:foregroundMark x1="30460" y1="39429" x2="30460" y2="39429"/>
                        <a14:foregroundMark x1="46839" y1="54286" x2="46839" y2="54286"/>
                        <a14:foregroundMark x1="54885" y1="53714" x2="54885" y2="53714"/>
                        <a14:foregroundMark x1="59195" y1="50571" x2="59195" y2="50571"/>
                        <a14:foregroundMark x1="64655" y1="45714" x2="64655" y2="45714"/>
                        <a14:foregroundMark x1="69540" y1="40857" x2="69540" y2="40857"/>
                        <a14:foregroundMark x1="73563" y1="38000" x2="73563" y2="38000"/>
                        <a14:foregroundMark x1="77874" y1="32857" x2="77874" y2="32857"/>
                        <a14:foregroundMark x1="79885" y1="30571" x2="79885" y2="30571"/>
                        <a14:foregroundMark x1="66954" y1="29429" x2="66954" y2="29429"/>
                        <a14:foregroundMark x1="58046" y1="28857" x2="58046" y2="28857"/>
                        <a14:foregroundMark x1="46552" y1="29143" x2="46552" y2="29143"/>
                        <a14:foregroundMark x1="40517" y1="28857" x2="40517" y2="28857"/>
                        <a14:foregroundMark x1="33621" y1="29429" x2="33621" y2="29429"/>
                        <a14:foregroundMark x1="28161" y1="29143" x2="28161" y2="29143"/>
                        <a14:foregroundMark x1="22414" y1="28571" x2="22414" y2="28571"/>
                        <a14:foregroundMark x1="20115" y1="48571" x2="20115" y2="48571"/>
                        <a14:foregroundMark x1="19540" y1="43429" x2="19540" y2="43429"/>
                        <a14:foregroundMark x1="19540" y1="55429" x2="19540" y2="55429"/>
                        <a14:foregroundMark x1="20402" y1="65143" x2="20402" y2="65143"/>
                        <a14:foregroundMark x1="22126" y1="69429" x2="22126" y2="69429"/>
                        <a14:foregroundMark x1="28448" y1="63714" x2="28448" y2="63714"/>
                        <a14:foregroundMark x1="32471" y1="59429" x2="32471" y2="59429"/>
                        <a14:foregroundMark x1="34195" y1="57714" x2="34195" y2="57714"/>
                        <a14:foregroundMark x1="34195" y1="57714" x2="34195" y2="57714"/>
                        <a14:foregroundMark x1="34195" y1="57714" x2="34195" y2="57714"/>
                        <a14:foregroundMark x1="34195" y1="57714" x2="34195" y2="57714"/>
                        <a14:foregroundMark x1="34195" y1="57714" x2="34195" y2="57714"/>
                        <a14:foregroundMark x1="34195" y1="57714" x2="34195" y2="57714"/>
                        <a14:foregroundMark x1="36494" y1="54857" x2="36494" y2="54857"/>
                        <a14:foregroundMark x1="40230" y1="51714" x2="40230" y2="51714"/>
                        <a14:foregroundMark x1="40230" y1="51714" x2="40230" y2="51714"/>
                        <a14:foregroundMark x1="37356" y1="44857" x2="37356" y2="44857"/>
                        <a14:foregroundMark x1="36494" y1="46571" x2="36494" y2="46571"/>
                        <a14:foregroundMark x1="39080" y1="71429" x2="39080" y2="71429"/>
                        <a14:foregroundMark x1="54598" y1="71429" x2="54598" y2="71429"/>
                        <a14:foregroundMark x1="79598" y1="70857" x2="79598" y2="70857"/>
                        <a14:foregroundMark x1="76149" y1="64000" x2="76149" y2="64000"/>
                        <a14:foregroundMark x1="68966" y1="60000" x2="68966" y2="60000"/>
                        <a14:foregroundMark x1="66092" y1="56286" x2="66092" y2="56286"/>
                        <a14:foregroundMark x1="81609" y1="52571" x2="81609" y2="52571"/>
                        <a14:foregroundMark x1="81609" y1="42571" x2="81609" y2="42571"/>
                        <a14:foregroundMark x1="82471" y1="60857" x2="82471" y2="60857"/>
                        <a14:foregroundMark x1="95115" y1="67714" x2="95115" y2="67714"/>
                        <a14:foregroundMark x1="97989" y1="44000" x2="97989" y2="44000"/>
                        <a14:foregroundMark x1="54885" y1="3714" x2="54885" y2="3714"/>
                        <a14:foregroundMark x1="5172" y1="34286" x2="5172" y2="34286"/>
                        <a14:foregroundMark x1="2874" y1="60000" x2="2874" y2="60000"/>
                        <a14:foregroundMark x1="39655" y1="97143" x2="39655" y2="97143"/>
                      </a14:backgroundRemoval>
                    </a14:imgEffect>
                  </a14:imgLayer>
                </a14:imgProps>
              </a:ext>
              <a:ext uri="{28A0092B-C50C-407E-A947-70E740481C1C}">
                <a14:useLocalDpi xmlns:a14="http://schemas.microsoft.com/office/drawing/2010/main" val="0"/>
              </a:ext>
            </a:extLst>
          </a:blip>
          <a:srcRect/>
          <a:stretch>
            <a:fillRect/>
          </a:stretch>
        </p:blipFill>
        <p:spPr bwMode="auto">
          <a:xfrm>
            <a:off x="3131709" y="3305513"/>
            <a:ext cx="178808" cy="179836"/>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4" descr="메일 아이콘 PNG 이미지 | PNGEgg">
            <a:extLst>
              <a:ext uri="{FF2B5EF4-FFF2-40B4-BE49-F238E27FC236}">
                <a16:creationId xmlns:a16="http://schemas.microsoft.com/office/drawing/2014/main" id="{FBE5CD60-0E37-46BA-3B63-89A90FC68AB3}"/>
              </a:ext>
            </a:extLst>
          </p:cNvPr>
          <p:cNvPicPr>
            <a:picLocks noChangeAspect="1" noChangeArrowheads="1"/>
          </p:cNvPicPr>
          <p:nvPr/>
        </p:nvPicPr>
        <p:blipFill>
          <a:blip r:embed="rId13">
            <a:extLst>
              <a:ext uri="{BEBA8EAE-BF5A-486C-A8C5-ECC9F3942E4B}">
                <a14:imgProps xmlns:a14="http://schemas.microsoft.com/office/drawing/2010/main">
                  <a14:imgLayer r:embed="rId14">
                    <a14:imgEffect>
                      <a14:backgroundRemoval t="3429" b="97143" l="2874" r="97989">
                        <a14:foregroundMark x1="22126" y1="33429" x2="22126" y2="33429"/>
                        <a14:foregroundMark x1="30460" y1="39429" x2="30460" y2="39429"/>
                        <a14:foregroundMark x1="46839" y1="54286" x2="46839" y2="54286"/>
                        <a14:foregroundMark x1="54885" y1="53714" x2="54885" y2="53714"/>
                        <a14:foregroundMark x1="59195" y1="50571" x2="59195" y2="50571"/>
                        <a14:foregroundMark x1="64655" y1="45714" x2="64655" y2="45714"/>
                        <a14:foregroundMark x1="69540" y1="40857" x2="69540" y2="40857"/>
                        <a14:foregroundMark x1="73563" y1="38000" x2="73563" y2="38000"/>
                        <a14:foregroundMark x1="77874" y1="32857" x2="77874" y2="32857"/>
                        <a14:foregroundMark x1="79885" y1="30571" x2="79885" y2="30571"/>
                        <a14:foregroundMark x1="66954" y1="29429" x2="66954" y2="29429"/>
                        <a14:foregroundMark x1="58046" y1="28857" x2="58046" y2="28857"/>
                        <a14:foregroundMark x1="46552" y1="29143" x2="46552" y2="29143"/>
                        <a14:foregroundMark x1="40517" y1="28857" x2="40517" y2="28857"/>
                        <a14:foregroundMark x1="33621" y1="29429" x2="33621" y2="29429"/>
                        <a14:foregroundMark x1="28161" y1="29143" x2="28161" y2="29143"/>
                        <a14:foregroundMark x1="22414" y1="28571" x2="22414" y2="28571"/>
                        <a14:foregroundMark x1="20115" y1="48571" x2="20115" y2="48571"/>
                        <a14:foregroundMark x1="19540" y1="43429" x2="19540" y2="43429"/>
                        <a14:foregroundMark x1="19540" y1="55429" x2="19540" y2="55429"/>
                        <a14:foregroundMark x1="20402" y1="65143" x2="20402" y2="65143"/>
                        <a14:foregroundMark x1="22126" y1="69429" x2="22126" y2="69429"/>
                        <a14:foregroundMark x1="28448" y1="63714" x2="28448" y2="63714"/>
                        <a14:foregroundMark x1="32471" y1="59429" x2="32471" y2="59429"/>
                        <a14:foregroundMark x1="34195" y1="57714" x2="34195" y2="57714"/>
                        <a14:foregroundMark x1="34195" y1="57714" x2="34195" y2="57714"/>
                        <a14:foregroundMark x1="34195" y1="57714" x2="34195" y2="57714"/>
                        <a14:foregroundMark x1="34195" y1="57714" x2="34195" y2="57714"/>
                        <a14:foregroundMark x1="34195" y1="57714" x2="34195" y2="57714"/>
                        <a14:foregroundMark x1="34195" y1="57714" x2="34195" y2="57714"/>
                        <a14:foregroundMark x1="36494" y1="54857" x2="36494" y2="54857"/>
                        <a14:foregroundMark x1="40230" y1="51714" x2="40230" y2="51714"/>
                        <a14:foregroundMark x1="40230" y1="51714" x2="40230" y2="51714"/>
                        <a14:foregroundMark x1="37356" y1="44857" x2="37356" y2="44857"/>
                        <a14:foregroundMark x1="36494" y1="46571" x2="36494" y2="46571"/>
                        <a14:foregroundMark x1="39080" y1="71429" x2="39080" y2="71429"/>
                        <a14:foregroundMark x1="54598" y1="71429" x2="54598" y2="71429"/>
                        <a14:foregroundMark x1="79598" y1="70857" x2="79598" y2="70857"/>
                        <a14:foregroundMark x1="76149" y1="64000" x2="76149" y2="64000"/>
                        <a14:foregroundMark x1="68966" y1="60000" x2="68966" y2="60000"/>
                        <a14:foregroundMark x1="66092" y1="56286" x2="66092" y2="56286"/>
                        <a14:foregroundMark x1="81609" y1="52571" x2="81609" y2="52571"/>
                        <a14:foregroundMark x1="81609" y1="42571" x2="81609" y2="42571"/>
                        <a14:foregroundMark x1="82471" y1="60857" x2="82471" y2="60857"/>
                        <a14:foregroundMark x1="95115" y1="67714" x2="95115" y2="67714"/>
                        <a14:foregroundMark x1="97989" y1="44000" x2="97989" y2="44000"/>
                        <a14:foregroundMark x1="54885" y1="3714" x2="54885" y2="3714"/>
                        <a14:foregroundMark x1="5172" y1="34286" x2="5172" y2="34286"/>
                        <a14:foregroundMark x1="2874" y1="60000" x2="2874" y2="60000"/>
                        <a14:foregroundMark x1="39655" y1="97143" x2="39655" y2="97143"/>
                      </a14:backgroundRemoval>
                    </a14:imgEffect>
                  </a14:imgLayer>
                </a14:imgProps>
              </a:ext>
              <a:ext uri="{28A0092B-C50C-407E-A947-70E740481C1C}">
                <a14:useLocalDpi xmlns:a14="http://schemas.microsoft.com/office/drawing/2010/main" val="0"/>
              </a:ext>
            </a:extLst>
          </a:blip>
          <a:srcRect/>
          <a:stretch>
            <a:fillRect/>
          </a:stretch>
        </p:blipFill>
        <p:spPr bwMode="auto">
          <a:xfrm>
            <a:off x="3131709" y="2289848"/>
            <a:ext cx="178808" cy="179836"/>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4" descr="메일 아이콘 PNG 이미지 | PNGEgg">
            <a:extLst>
              <a:ext uri="{FF2B5EF4-FFF2-40B4-BE49-F238E27FC236}">
                <a16:creationId xmlns:a16="http://schemas.microsoft.com/office/drawing/2014/main" id="{8816F193-E67A-845E-4D74-43EA51E494A5}"/>
              </a:ext>
            </a:extLst>
          </p:cNvPr>
          <p:cNvPicPr>
            <a:picLocks noChangeAspect="1" noChangeArrowheads="1"/>
          </p:cNvPicPr>
          <p:nvPr/>
        </p:nvPicPr>
        <p:blipFill>
          <a:blip r:embed="rId13">
            <a:extLst>
              <a:ext uri="{BEBA8EAE-BF5A-486C-A8C5-ECC9F3942E4B}">
                <a14:imgProps xmlns:a14="http://schemas.microsoft.com/office/drawing/2010/main">
                  <a14:imgLayer r:embed="rId14">
                    <a14:imgEffect>
                      <a14:backgroundRemoval t="3429" b="97143" l="2874" r="97989">
                        <a14:foregroundMark x1="22126" y1="33429" x2="22126" y2="33429"/>
                        <a14:foregroundMark x1="30460" y1="39429" x2="30460" y2="39429"/>
                        <a14:foregroundMark x1="46839" y1="54286" x2="46839" y2="54286"/>
                        <a14:foregroundMark x1="54885" y1="53714" x2="54885" y2="53714"/>
                        <a14:foregroundMark x1="59195" y1="50571" x2="59195" y2="50571"/>
                        <a14:foregroundMark x1="64655" y1="45714" x2="64655" y2="45714"/>
                        <a14:foregroundMark x1="69540" y1="40857" x2="69540" y2="40857"/>
                        <a14:foregroundMark x1="73563" y1="38000" x2="73563" y2="38000"/>
                        <a14:foregroundMark x1="77874" y1="32857" x2="77874" y2="32857"/>
                        <a14:foregroundMark x1="79885" y1="30571" x2="79885" y2="30571"/>
                        <a14:foregroundMark x1="66954" y1="29429" x2="66954" y2="29429"/>
                        <a14:foregroundMark x1="58046" y1="28857" x2="58046" y2="28857"/>
                        <a14:foregroundMark x1="46552" y1="29143" x2="46552" y2="29143"/>
                        <a14:foregroundMark x1="40517" y1="28857" x2="40517" y2="28857"/>
                        <a14:foregroundMark x1="33621" y1="29429" x2="33621" y2="29429"/>
                        <a14:foregroundMark x1="28161" y1="29143" x2="28161" y2="29143"/>
                        <a14:foregroundMark x1="22414" y1="28571" x2="22414" y2="28571"/>
                        <a14:foregroundMark x1="20115" y1="48571" x2="20115" y2="48571"/>
                        <a14:foregroundMark x1="19540" y1="43429" x2="19540" y2="43429"/>
                        <a14:foregroundMark x1="19540" y1="55429" x2="19540" y2="55429"/>
                        <a14:foregroundMark x1="20402" y1="65143" x2="20402" y2="65143"/>
                        <a14:foregroundMark x1="22126" y1="69429" x2="22126" y2="69429"/>
                        <a14:foregroundMark x1="28448" y1="63714" x2="28448" y2="63714"/>
                        <a14:foregroundMark x1="32471" y1="59429" x2="32471" y2="59429"/>
                        <a14:foregroundMark x1="34195" y1="57714" x2="34195" y2="57714"/>
                        <a14:foregroundMark x1="34195" y1="57714" x2="34195" y2="57714"/>
                        <a14:foregroundMark x1="34195" y1="57714" x2="34195" y2="57714"/>
                        <a14:foregroundMark x1="34195" y1="57714" x2="34195" y2="57714"/>
                        <a14:foregroundMark x1="34195" y1="57714" x2="34195" y2="57714"/>
                        <a14:foregroundMark x1="34195" y1="57714" x2="34195" y2="57714"/>
                        <a14:foregroundMark x1="36494" y1="54857" x2="36494" y2="54857"/>
                        <a14:foregroundMark x1="40230" y1="51714" x2="40230" y2="51714"/>
                        <a14:foregroundMark x1="40230" y1="51714" x2="40230" y2="51714"/>
                        <a14:foregroundMark x1="37356" y1="44857" x2="37356" y2="44857"/>
                        <a14:foregroundMark x1="36494" y1="46571" x2="36494" y2="46571"/>
                        <a14:foregroundMark x1="39080" y1="71429" x2="39080" y2="71429"/>
                        <a14:foregroundMark x1="54598" y1="71429" x2="54598" y2="71429"/>
                        <a14:foregroundMark x1="79598" y1="70857" x2="79598" y2="70857"/>
                        <a14:foregroundMark x1="76149" y1="64000" x2="76149" y2="64000"/>
                        <a14:foregroundMark x1="68966" y1="60000" x2="68966" y2="60000"/>
                        <a14:foregroundMark x1="66092" y1="56286" x2="66092" y2="56286"/>
                        <a14:foregroundMark x1="81609" y1="52571" x2="81609" y2="52571"/>
                        <a14:foregroundMark x1="81609" y1="42571" x2="81609" y2="42571"/>
                        <a14:foregroundMark x1="82471" y1="60857" x2="82471" y2="60857"/>
                        <a14:foregroundMark x1="95115" y1="67714" x2="95115" y2="67714"/>
                        <a14:foregroundMark x1="97989" y1="44000" x2="97989" y2="44000"/>
                        <a14:foregroundMark x1="54885" y1="3714" x2="54885" y2="3714"/>
                        <a14:foregroundMark x1="5172" y1="34286" x2="5172" y2="34286"/>
                        <a14:foregroundMark x1="2874" y1="60000" x2="2874" y2="60000"/>
                        <a14:foregroundMark x1="39655" y1="97143" x2="39655" y2="97143"/>
                      </a14:backgroundRemoval>
                    </a14:imgEffect>
                  </a14:imgLayer>
                </a14:imgProps>
              </a:ext>
              <a:ext uri="{28A0092B-C50C-407E-A947-70E740481C1C}">
                <a14:useLocalDpi xmlns:a14="http://schemas.microsoft.com/office/drawing/2010/main" val="0"/>
              </a:ext>
            </a:extLst>
          </a:blip>
          <a:srcRect/>
          <a:stretch>
            <a:fillRect/>
          </a:stretch>
        </p:blipFill>
        <p:spPr bwMode="auto">
          <a:xfrm>
            <a:off x="314674" y="4102150"/>
            <a:ext cx="178808" cy="179836"/>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4" descr="메일 아이콘 PNG 이미지 | PNGEgg">
            <a:extLst>
              <a:ext uri="{FF2B5EF4-FFF2-40B4-BE49-F238E27FC236}">
                <a16:creationId xmlns:a16="http://schemas.microsoft.com/office/drawing/2014/main" id="{CE87B69F-F083-641C-4921-25EBAB2720EF}"/>
              </a:ext>
            </a:extLst>
          </p:cNvPr>
          <p:cNvPicPr>
            <a:picLocks noChangeAspect="1" noChangeArrowheads="1"/>
          </p:cNvPicPr>
          <p:nvPr/>
        </p:nvPicPr>
        <p:blipFill>
          <a:blip r:embed="rId13">
            <a:extLst>
              <a:ext uri="{BEBA8EAE-BF5A-486C-A8C5-ECC9F3942E4B}">
                <a14:imgProps xmlns:a14="http://schemas.microsoft.com/office/drawing/2010/main">
                  <a14:imgLayer r:embed="rId14">
                    <a14:imgEffect>
                      <a14:backgroundRemoval t="3429" b="97143" l="2874" r="97989">
                        <a14:foregroundMark x1="22126" y1="33429" x2="22126" y2="33429"/>
                        <a14:foregroundMark x1="30460" y1="39429" x2="30460" y2="39429"/>
                        <a14:foregroundMark x1="46839" y1="54286" x2="46839" y2="54286"/>
                        <a14:foregroundMark x1="54885" y1="53714" x2="54885" y2="53714"/>
                        <a14:foregroundMark x1="59195" y1="50571" x2="59195" y2="50571"/>
                        <a14:foregroundMark x1="64655" y1="45714" x2="64655" y2="45714"/>
                        <a14:foregroundMark x1="69540" y1="40857" x2="69540" y2="40857"/>
                        <a14:foregroundMark x1="73563" y1="38000" x2="73563" y2="38000"/>
                        <a14:foregroundMark x1="77874" y1="32857" x2="77874" y2="32857"/>
                        <a14:foregroundMark x1="79885" y1="30571" x2="79885" y2="30571"/>
                        <a14:foregroundMark x1="66954" y1="29429" x2="66954" y2="29429"/>
                        <a14:foregroundMark x1="58046" y1="28857" x2="58046" y2="28857"/>
                        <a14:foregroundMark x1="46552" y1="29143" x2="46552" y2="29143"/>
                        <a14:foregroundMark x1="40517" y1="28857" x2="40517" y2="28857"/>
                        <a14:foregroundMark x1="33621" y1="29429" x2="33621" y2="29429"/>
                        <a14:foregroundMark x1="28161" y1="29143" x2="28161" y2="29143"/>
                        <a14:foregroundMark x1="22414" y1="28571" x2="22414" y2="28571"/>
                        <a14:foregroundMark x1="20115" y1="48571" x2="20115" y2="48571"/>
                        <a14:foregroundMark x1="19540" y1="43429" x2="19540" y2="43429"/>
                        <a14:foregroundMark x1="19540" y1="55429" x2="19540" y2="55429"/>
                        <a14:foregroundMark x1="20402" y1="65143" x2="20402" y2="65143"/>
                        <a14:foregroundMark x1="22126" y1="69429" x2="22126" y2="69429"/>
                        <a14:foregroundMark x1="28448" y1="63714" x2="28448" y2="63714"/>
                        <a14:foregroundMark x1="32471" y1="59429" x2="32471" y2="59429"/>
                        <a14:foregroundMark x1="34195" y1="57714" x2="34195" y2="57714"/>
                        <a14:foregroundMark x1="34195" y1="57714" x2="34195" y2="57714"/>
                        <a14:foregroundMark x1="34195" y1="57714" x2="34195" y2="57714"/>
                        <a14:foregroundMark x1="34195" y1="57714" x2="34195" y2="57714"/>
                        <a14:foregroundMark x1="34195" y1="57714" x2="34195" y2="57714"/>
                        <a14:foregroundMark x1="34195" y1="57714" x2="34195" y2="57714"/>
                        <a14:foregroundMark x1="36494" y1="54857" x2="36494" y2="54857"/>
                        <a14:foregroundMark x1="40230" y1="51714" x2="40230" y2="51714"/>
                        <a14:foregroundMark x1="40230" y1="51714" x2="40230" y2="51714"/>
                        <a14:foregroundMark x1="37356" y1="44857" x2="37356" y2="44857"/>
                        <a14:foregroundMark x1="36494" y1="46571" x2="36494" y2="46571"/>
                        <a14:foregroundMark x1="39080" y1="71429" x2="39080" y2="71429"/>
                        <a14:foregroundMark x1="54598" y1="71429" x2="54598" y2="71429"/>
                        <a14:foregroundMark x1="79598" y1="70857" x2="79598" y2="70857"/>
                        <a14:foregroundMark x1="76149" y1="64000" x2="76149" y2="64000"/>
                        <a14:foregroundMark x1="68966" y1="60000" x2="68966" y2="60000"/>
                        <a14:foregroundMark x1="66092" y1="56286" x2="66092" y2="56286"/>
                        <a14:foregroundMark x1="81609" y1="52571" x2="81609" y2="52571"/>
                        <a14:foregroundMark x1="81609" y1="42571" x2="81609" y2="42571"/>
                        <a14:foregroundMark x1="82471" y1="60857" x2="82471" y2="60857"/>
                        <a14:foregroundMark x1="95115" y1="67714" x2="95115" y2="67714"/>
                        <a14:foregroundMark x1="97989" y1="44000" x2="97989" y2="44000"/>
                        <a14:foregroundMark x1="54885" y1="3714" x2="54885" y2="3714"/>
                        <a14:foregroundMark x1="5172" y1="34286" x2="5172" y2="34286"/>
                        <a14:foregroundMark x1="2874" y1="60000" x2="2874" y2="60000"/>
                        <a14:foregroundMark x1="39655" y1="97143" x2="39655" y2="97143"/>
                      </a14:backgroundRemoval>
                    </a14:imgEffect>
                  </a14:imgLayer>
                </a14:imgProps>
              </a:ext>
              <a:ext uri="{28A0092B-C50C-407E-A947-70E740481C1C}">
                <a14:useLocalDpi xmlns:a14="http://schemas.microsoft.com/office/drawing/2010/main" val="0"/>
              </a:ext>
            </a:extLst>
          </a:blip>
          <a:srcRect/>
          <a:stretch>
            <a:fillRect/>
          </a:stretch>
        </p:blipFill>
        <p:spPr bwMode="auto">
          <a:xfrm>
            <a:off x="314674" y="3068009"/>
            <a:ext cx="178808" cy="179836"/>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4" descr="메일 아이콘 PNG 이미지 | PNGEgg">
            <a:extLst>
              <a:ext uri="{FF2B5EF4-FFF2-40B4-BE49-F238E27FC236}">
                <a16:creationId xmlns:a16="http://schemas.microsoft.com/office/drawing/2014/main" id="{8BE49536-9A8A-22F1-0A6E-71CAB1A001AD}"/>
              </a:ext>
            </a:extLst>
          </p:cNvPr>
          <p:cNvPicPr>
            <a:picLocks noChangeAspect="1" noChangeArrowheads="1"/>
          </p:cNvPicPr>
          <p:nvPr/>
        </p:nvPicPr>
        <p:blipFill>
          <a:blip r:embed="rId13">
            <a:extLst>
              <a:ext uri="{BEBA8EAE-BF5A-486C-A8C5-ECC9F3942E4B}">
                <a14:imgProps xmlns:a14="http://schemas.microsoft.com/office/drawing/2010/main">
                  <a14:imgLayer r:embed="rId14">
                    <a14:imgEffect>
                      <a14:backgroundRemoval t="3429" b="97143" l="2874" r="97989">
                        <a14:foregroundMark x1="22126" y1="33429" x2="22126" y2="33429"/>
                        <a14:foregroundMark x1="30460" y1="39429" x2="30460" y2="39429"/>
                        <a14:foregroundMark x1="46839" y1="54286" x2="46839" y2="54286"/>
                        <a14:foregroundMark x1="54885" y1="53714" x2="54885" y2="53714"/>
                        <a14:foregroundMark x1="59195" y1="50571" x2="59195" y2="50571"/>
                        <a14:foregroundMark x1="64655" y1="45714" x2="64655" y2="45714"/>
                        <a14:foregroundMark x1="69540" y1="40857" x2="69540" y2="40857"/>
                        <a14:foregroundMark x1="73563" y1="38000" x2="73563" y2="38000"/>
                        <a14:foregroundMark x1="77874" y1="32857" x2="77874" y2="32857"/>
                        <a14:foregroundMark x1="79885" y1="30571" x2="79885" y2="30571"/>
                        <a14:foregroundMark x1="66954" y1="29429" x2="66954" y2="29429"/>
                        <a14:foregroundMark x1="58046" y1="28857" x2="58046" y2="28857"/>
                        <a14:foregroundMark x1="46552" y1="29143" x2="46552" y2="29143"/>
                        <a14:foregroundMark x1="40517" y1="28857" x2="40517" y2="28857"/>
                        <a14:foregroundMark x1="33621" y1="29429" x2="33621" y2="29429"/>
                        <a14:foregroundMark x1="28161" y1="29143" x2="28161" y2="29143"/>
                        <a14:foregroundMark x1="22414" y1="28571" x2="22414" y2="28571"/>
                        <a14:foregroundMark x1="20115" y1="48571" x2="20115" y2="48571"/>
                        <a14:foregroundMark x1="19540" y1="43429" x2="19540" y2="43429"/>
                        <a14:foregroundMark x1="19540" y1="55429" x2="19540" y2="55429"/>
                        <a14:foregroundMark x1="20402" y1="65143" x2="20402" y2="65143"/>
                        <a14:foregroundMark x1="22126" y1="69429" x2="22126" y2="69429"/>
                        <a14:foregroundMark x1="28448" y1="63714" x2="28448" y2="63714"/>
                        <a14:foregroundMark x1="32471" y1="59429" x2="32471" y2="59429"/>
                        <a14:foregroundMark x1="34195" y1="57714" x2="34195" y2="57714"/>
                        <a14:foregroundMark x1="34195" y1="57714" x2="34195" y2="57714"/>
                        <a14:foregroundMark x1="34195" y1="57714" x2="34195" y2="57714"/>
                        <a14:foregroundMark x1="34195" y1="57714" x2="34195" y2="57714"/>
                        <a14:foregroundMark x1="34195" y1="57714" x2="34195" y2="57714"/>
                        <a14:foregroundMark x1="34195" y1="57714" x2="34195" y2="57714"/>
                        <a14:foregroundMark x1="36494" y1="54857" x2="36494" y2="54857"/>
                        <a14:foregroundMark x1="40230" y1="51714" x2="40230" y2="51714"/>
                        <a14:foregroundMark x1="40230" y1="51714" x2="40230" y2="51714"/>
                        <a14:foregroundMark x1="37356" y1="44857" x2="37356" y2="44857"/>
                        <a14:foregroundMark x1="36494" y1="46571" x2="36494" y2="46571"/>
                        <a14:foregroundMark x1="39080" y1="71429" x2="39080" y2="71429"/>
                        <a14:foregroundMark x1="54598" y1="71429" x2="54598" y2="71429"/>
                        <a14:foregroundMark x1="79598" y1="70857" x2="79598" y2="70857"/>
                        <a14:foregroundMark x1="76149" y1="64000" x2="76149" y2="64000"/>
                        <a14:foregroundMark x1="68966" y1="60000" x2="68966" y2="60000"/>
                        <a14:foregroundMark x1="66092" y1="56286" x2="66092" y2="56286"/>
                        <a14:foregroundMark x1="81609" y1="52571" x2="81609" y2="52571"/>
                        <a14:foregroundMark x1="81609" y1="42571" x2="81609" y2="42571"/>
                        <a14:foregroundMark x1="82471" y1="60857" x2="82471" y2="60857"/>
                        <a14:foregroundMark x1="95115" y1="67714" x2="95115" y2="67714"/>
                        <a14:foregroundMark x1="97989" y1="44000" x2="97989" y2="44000"/>
                        <a14:foregroundMark x1="54885" y1="3714" x2="54885" y2="3714"/>
                        <a14:foregroundMark x1="5172" y1="34286" x2="5172" y2="34286"/>
                        <a14:foregroundMark x1="2874" y1="60000" x2="2874" y2="60000"/>
                        <a14:foregroundMark x1="39655" y1="97143" x2="39655" y2="97143"/>
                      </a14:backgroundRemoval>
                    </a14:imgEffect>
                  </a14:imgLayer>
                </a14:imgProps>
              </a:ext>
              <a:ext uri="{28A0092B-C50C-407E-A947-70E740481C1C}">
                <a14:useLocalDpi xmlns:a14="http://schemas.microsoft.com/office/drawing/2010/main" val="0"/>
              </a:ext>
            </a:extLst>
          </a:blip>
          <a:srcRect/>
          <a:stretch>
            <a:fillRect/>
          </a:stretch>
        </p:blipFill>
        <p:spPr bwMode="auto">
          <a:xfrm>
            <a:off x="314674" y="2043373"/>
            <a:ext cx="178808" cy="17983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pic>
        <p:nvPicPr>
          <p:cNvPr id="204" name="Google Shape;204;p40" title="2025_SDV_Hackathon_Zoombg_v1.png"/>
          <p:cNvPicPr preferRelativeResize="0"/>
          <p:nvPr/>
        </p:nvPicPr>
        <p:blipFill>
          <a:blip r:embed="rId3">
            <a:alphaModFix/>
          </a:blip>
          <a:stretch>
            <a:fillRect/>
          </a:stretch>
        </p:blipFill>
        <p:spPr>
          <a:xfrm>
            <a:off x="0" y="0"/>
            <a:ext cx="9144000" cy="5143500"/>
          </a:xfrm>
          <a:prstGeom prst="rect">
            <a:avLst/>
          </a:prstGeom>
          <a:noFill/>
          <a:ln>
            <a:noFill/>
          </a:ln>
        </p:spPr>
      </p:pic>
      <p:grpSp>
        <p:nvGrpSpPr>
          <p:cNvPr id="205" name="Google Shape;205;p40"/>
          <p:cNvGrpSpPr/>
          <p:nvPr/>
        </p:nvGrpSpPr>
        <p:grpSpPr>
          <a:xfrm>
            <a:off x="0" y="4044950"/>
            <a:ext cx="9144000" cy="1057807"/>
            <a:chOff x="0" y="4044950"/>
            <a:chExt cx="9144000" cy="1057807"/>
          </a:xfrm>
        </p:grpSpPr>
        <p:pic>
          <p:nvPicPr>
            <p:cNvPr id="206" name="Google Shape;206;p40"/>
            <p:cNvPicPr preferRelativeResize="0"/>
            <p:nvPr/>
          </p:nvPicPr>
          <p:blipFill rotWithShape="1">
            <a:blip r:embed="rId4">
              <a:alphaModFix/>
            </a:blip>
            <a:srcRect/>
            <a:stretch/>
          </p:blipFill>
          <p:spPr>
            <a:xfrm>
              <a:off x="268625" y="4044950"/>
              <a:ext cx="1634028" cy="568075"/>
            </a:xfrm>
            <a:prstGeom prst="rect">
              <a:avLst/>
            </a:prstGeom>
            <a:noFill/>
            <a:ln>
              <a:noFill/>
            </a:ln>
          </p:spPr>
        </p:pic>
        <p:sp>
          <p:nvSpPr>
            <p:cNvPr id="207" name="Google Shape;207;p40"/>
            <p:cNvSpPr txBox="1"/>
            <p:nvPr/>
          </p:nvSpPr>
          <p:spPr>
            <a:xfrm>
              <a:off x="0" y="4810400"/>
              <a:ext cx="9144000" cy="292357"/>
            </a:xfrm>
            <a:prstGeom prst="rect">
              <a:avLst/>
            </a:prstGeom>
            <a:noFill/>
            <a:ln>
              <a:noFill/>
            </a:ln>
          </p:spPr>
          <p:txBody>
            <a:bodyPr spcFirstLastPara="1" wrap="square" lIns="91425" tIns="91425" rIns="91425" bIns="91425" anchor="t" anchorCtr="0">
              <a:spAutoFit/>
            </a:bodyPr>
            <a:lstStyle/>
            <a:p>
              <a:pPr algn="ctr">
                <a:buClr>
                  <a:srgbClr val="000000"/>
                </a:buClr>
                <a:buSzPts val="700"/>
              </a:pPr>
              <a:r>
                <a:rPr lang="en" sz="700">
                  <a:solidFill>
                    <a:schemeClr val="lt1"/>
                  </a:solidFill>
                  <a:latin typeface="Roboto"/>
                  <a:ea typeface="Roboto"/>
                  <a:cs typeface="Roboto"/>
                  <a:sym typeface="Roboto"/>
                </a:rPr>
                <a:t>COPYRIGHT (C) 2025, ECLIPSE FOUNDATION</a:t>
              </a:r>
              <a:endParaRPr sz="700">
                <a:solidFill>
                  <a:schemeClr val="lt1"/>
                </a:solidFill>
                <a:latin typeface="Roboto"/>
                <a:ea typeface="Roboto"/>
                <a:cs typeface="Roboto"/>
                <a:sym typeface="Roboto"/>
              </a:endParaRPr>
            </a:p>
          </p:txBody>
        </p:sp>
      </p:grpSp>
      <p:sp>
        <p:nvSpPr>
          <p:cNvPr id="208" name="Google Shape;208;p40"/>
          <p:cNvSpPr txBox="1"/>
          <p:nvPr/>
        </p:nvSpPr>
        <p:spPr>
          <a:xfrm>
            <a:off x="0" y="2073175"/>
            <a:ext cx="9144000" cy="2033700"/>
          </a:xfrm>
          <a:prstGeom prst="rect">
            <a:avLst/>
          </a:prstGeom>
          <a:noFill/>
          <a:ln>
            <a:noFill/>
          </a:ln>
        </p:spPr>
        <p:txBody>
          <a:bodyPr spcFirstLastPara="1" wrap="square" lIns="91425" tIns="91425" rIns="91425" bIns="91425" anchor="t" anchorCtr="0">
            <a:noAutofit/>
          </a:bodyPr>
          <a:lstStyle/>
          <a:p>
            <a:pPr algn="ctr">
              <a:buClr>
                <a:schemeClr val="dk1"/>
              </a:buClr>
              <a:buSzPts val="1100"/>
            </a:pPr>
            <a:r>
              <a:rPr lang="en" sz="5000">
                <a:solidFill>
                  <a:schemeClr val="lt1"/>
                </a:solidFill>
                <a:latin typeface="Audiowide"/>
                <a:ea typeface="Audiowide"/>
                <a:cs typeface="Audiowide"/>
                <a:sym typeface="Audiowide"/>
              </a:rPr>
              <a:t>Thank You</a:t>
            </a:r>
          </a:p>
          <a:p>
            <a:pPr algn="ctr">
              <a:buSzPts val="1100"/>
            </a:pPr>
            <a:r>
              <a:rPr lang="en" sz="5000">
                <a:solidFill>
                  <a:schemeClr val="lt1"/>
                </a:solidFill>
                <a:latin typeface="Audiowide"/>
                <a:ea typeface="Audiowide"/>
                <a:cs typeface="Audiowide"/>
              </a:rPr>
              <a:t>Team RSD</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pic>
        <p:nvPicPr>
          <p:cNvPr id="146" name="Google Shape;146;p32" title="2025_SDV_Hackathon_Zoombg_v1.png"/>
          <p:cNvPicPr preferRelativeResize="0"/>
          <p:nvPr/>
        </p:nvPicPr>
        <p:blipFill>
          <a:blip r:embed="rId3">
            <a:alphaModFix/>
          </a:blip>
          <a:stretch>
            <a:fillRect/>
          </a:stretch>
        </p:blipFill>
        <p:spPr>
          <a:xfrm>
            <a:off x="0" y="0"/>
            <a:ext cx="9144000" cy="5143500"/>
          </a:xfrm>
          <a:prstGeom prst="rect">
            <a:avLst/>
          </a:prstGeom>
          <a:noFill/>
          <a:ln>
            <a:noFill/>
          </a:ln>
        </p:spPr>
      </p:pic>
      <p:grpSp>
        <p:nvGrpSpPr>
          <p:cNvPr id="147" name="Google Shape;147;p32"/>
          <p:cNvGrpSpPr/>
          <p:nvPr/>
        </p:nvGrpSpPr>
        <p:grpSpPr>
          <a:xfrm>
            <a:off x="0" y="4044950"/>
            <a:ext cx="9144000" cy="1057950"/>
            <a:chOff x="0" y="4044950"/>
            <a:chExt cx="9144000" cy="1057950"/>
          </a:xfrm>
        </p:grpSpPr>
        <p:pic>
          <p:nvPicPr>
            <p:cNvPr id="148" name="Google Shape;148;p32"/>
            <p:cNvPicPr preferRelativeResize="0"/>
            <p:nvPr/>
          </p:nvPicPr>
          <p:blipFill rotWithShape="1">
            <a:blip r:embed="rId4">
              <a:alphaModFix/>
            </a:blip>
            <a:srcRect/>
            <a:stretch/>
          </p:blipFill>
          <p:spPr>
            <a:xfrm>
              <a:off x="268625" y="4044950"/>
              <a:ext cx="1634028" cy="568075"/>
            </a:xfrm>
            <a:prstGeom prst="rect">
              <a:avLst/>
            </a:prstGeom>
            <a:noFill/>
            <a:ln>
              <a:noFill/>
            </a:ln>
          </p:spPr>
        </p:pic>
        <p:sp>
          <p:nvSpPr>
            <p:cNvPr id="149" name="Google Shape;149;p32"/>
            <p:cNvSpPr txBox="1"/>
            <p:nvPr/>
          </p:nvSpPr>
          <p:spPr>
            <a:xfrm>
              <a:off x="0" y="4810400"/>
              <a:ext cx="9144000" cy="2925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700"/>
                <a:buFont typeface="Arial"/>
                <a:buNone/>
              </a:pPr>
              <a:r>
                <a:rPr lang="en" sz="700" b="0" i="0" u="none" strike="noStrike" cap="none" dirty="0">
                  <a:solidFill>
                    <a:schemeClr val="lt1"/>
                  </a:solidFill>
                  <a:latin typeface="Roboto"/>
                  <a:ea typeface="Roboto"/>
                  <a:cs typeface="Roboto"/>
                  <a:sym typeface="Roboto"/>
                </a:rPr>
                <a:t>COPYRIGHT (C) 2025, ECLIPSE FOUNDATION</a:t>
              </a:r>
              <a:endParaRPr sz="700" b="0" i="0" u="none" strike="noStrike" cap="none" dirty="0">
                <a:solidFill>
                  <a:schemeClr val="lt1"/>
                </a:solidFill>
                <a:latin typeface="Roboto"/>
                <a:ea typeface="Roboto"/>
                <a:cs typeface="Roboto"/>
                <a:sym typeface="Roboto"/>
              </a:endParaRPr>
            </a:p>
          </p:txBody>
        </p:sp>
      </p:grpSp>
      <p:sp>
        <p:nvSpPr>
          <p:cNvPr id="150" name="Google Shape;150;p32"/>
          <p:cNvSpPr txBox="1"/>
          <p:nvPr/>
        </p:nvSpPr>
        <p:spPr>
          <a:xfrm>
            <a:off x="0" y="2225775"/>
            <a:ext cx="9144000" cy="2033700"/>
          </a:xfrm>
          <a:prstGeom prst="rect">
            <a:avLst/>
          </a:prstGeom>
          <a:noFill/>
          <a:ln>
            <a:noFill/>
          </a:ln>
        </p:spPr>
        <p:txBody>
          <a:bodyPr spcFirstLastPara="1" wrap="square" lIns="91425" tIns="91425" rIns="91425" bIns="91425" anchor="t" anchorCtr="0">
            <a:noAutofit/>
          </a:bodyPr>
          <a:lstStyle/>
          <a:p>
            <a:pPr marL="0" marR="0" lvl="0" indent="0" algn="ctr" rtl="0">
              <a:lnSpc>
                <a:spcPct val="150000"/>
              </a:lnSpc>
              <a:spcBef>
                <a:spcPts val="0"/>
              </a:spcBef>
              <a:spcAft>
                <a:spcPts val="0"/>
              </a:spcAft>
              <a:buNone/>
            </a:pPr>
            <a:r>
              <a:rPr lang="en" sz="4000" dirty="0">
                <a:solidFill>
                  <a:srgbClr val="B7087D"/>
                </a:solidFill>
                <a:effectLst>
                  <a:outerShdw blurRad="38100" dist="38100" dir="2700000" algn="tl">
                    <a:srgbClr val="000000">
                      <a:alpha val="43137"/>
                    </a:srgbClr>
                  </a:outerShdw>
                </a:effectLst>
                <a:latin typeface="Audiowide"/>
                <a:ea typeface="Audiowide"/>
                <a:cs typeface="Audiowide"/>
                <a:sym typeface="Audiowide"/>
              </a:rPr>
              <a:t> E</a:t>
            </a:r>
            <a:r>
              <a:rPr lang="en" sz="4000" dirty="0">
                <a:solidFill>
                  <a:schemeClr val="bg1"/>
                </a:solidFill>
                <a:effectLst>
                  <a:outerShdw blurRad="38100" dist="38100" dir="2700000" algn="tl">
                    <a:srgbClr val="000000">
                      <a:alpha val="43137"/>
                    </a:srgbClr>
                  </a:outerShdw>
                </a:effectLst>
                <a:latin typeface="Audiowide"/>
                <a:ea typeface="Audiowide"/>
                <a:cs typeface="Audiowide"/>
                <a:sym typeface="Audiowide"/>
              </a:rPr>
              <a:t>clipse </a:t>
            </a:r>
            <a:r>
              <a:rPr lang="en" sz="4000" dirty="0">
                <a:solidFill>
                  <a:srgbClr val="B7087D"/>
                </a:solidFill>
                <a:effectLst>
                  <a:outerShdw blurRad="38100" dist="38100" dir="2700000" algn="tl">
                    <a:srgbClr val="000000">
                      <a:alpha val="43137"/>
                    </a:srgbClr>
                  </a:outerShdw>
                </a:effectLst>
                <a:latin typeface="Audiowide"/>
                <a:ea typeface="Audiowide"/>
                <a:cs typeface="Audiowide"/>
                <a:sym typeface="Audiowide"/>
              </a:rPr>
              <a:t>H</a:t>
            </a:r>
            <a:r>
              <a:rPr lang="en" sz="4000" dirty="0">
                <a:solidFill>
                  <a:schemeClr val="bg1"/>
                </a:solidFill>
                <a:effectLst>
                  <a:outerShdw blurRad="38100" dist="38100" dir="2700000" algn="tl">
                    <a:srgbClr val="000000">
                      <a:alpha val="43137"/>
                    </a:srgbClr>
                  </a:outerShdw>
                </a:effectLst>
                <a:latin typeface="Audiowide"/>
                <a:ea typeface="Audiowide"/>
                <a:cs typeface="Audiowide"/>
                <a:sym typeface="Audiowide"/>
              </a:rPr>
              <a:t>ackathon </a:t>
            </a:r>
            <a:r>
              <a:rPr lang="en" sz="4000" dirty="0">
                <a:solidFill>
                  <a:srgbClr val="B7087D"/>
                </a:solidFill>
                <a:effectLst>
                  <a:outerShdw blurRad="38100" dist="38100" dir="2700000" algn="tl">
                    <a:srgbClr val="000000">
                      <a:alpha val="43137"/>
                    </a:srgbClr>
                  </a:outerShdw>
                </a:effectLst>
                <a:latin typeface="Audiowide"/>
                <a:ea typeface="Audiowide"/>
                <a:cs typeface="Audiowide"/>
                <a:sym typeface="Audiowide"/>
              </a:rPr>
              <a:t>SDV</a:t>
            </a:r>
            <a:br>
              <a:rPr lang="en" sz="4000" dirty="0">
                <a:solidFill>
                  <a:srgbClr val="B7087D"/>
                </a:solidFill>
                <a:latin typeface="Audiowide"/>
                <a:ea typeface="Audiowide"/>
                <a:cs typeface="Audiowide"/>
                <a:sym typeface="Audiowide"/>
              </a:rPr>
            </a:br>
            <a:r>
              <a:rPr lang="en" sz="4000" dirty="0">
                <a:solidFill>
                  <a:srgbClr val="B7087D"/>
                </a:solidFill>
                <a:effectLst>
                  <a:outerShdw blurRad="38100" dist="38100" dir="2700000" algn="tl">
                    <a:srgbClr val="000000">
                      <a:alpha val="43137"/>
                    </a:srgbClr>
                  </a:outerShdw>
                </a:effectLst>
                <a:latin typeface="Audiowide"/>
                <a:ea typeface="Audiowide"/>
                <a:cs typeface="Audiowide"/>
                <a:sym typeface="Audiowide"/>
              </a:rPr>
              <a:t>R</a:t>
            </a:r>
            <a:r>
              <a:rPr lang="en" sz="4000" dirty="0">
                <a:solidFill>
                  <a:schemeClr val="bg1"/>
                </a:solidFill>
                <a:effectLst>
                  <a:outerShdw blurRad="38100" dist="38100" dir="2700000" algn="tl">
                    <a:srgbClr val="000000">
                      <a:alpha val="43137"/>
                    </a:srgbClr>
                  </a:outerShdw>
                </a:effectLst>
                <a:latin typeface="Audiowide"/>
                <a:ea typeface="Audiowide"/>
                <a:cs typeface="Audiowide"/>
                <a:sym typeface="Audiowide"/>
              </a:rPr>
              <a:t>eady</a:t>
            </a:r>
            <a:r>
              <a:rPr lang="en" sz="4000" dirty="0">
                <a:solidFill>
                  <a:srgbClr val="B7087D"/>
                </a:solidFill>
                <a:effectLst>
                  <a:outerShdw blurRad="38100" dist="38100" dir="2700000" algn="tl">
                    <a:srgbClr val="000000">
                      <a:alpha val="43137"/>
                    </a:srgbClr>
                  </a:outerShdw>
                </a:effectLst>
                <a:latin typeface="Audiowide"/>
                <a:ea typeface="Audiowide"/>
                <a:cs typeface="Audiowide"/>
                <a:sym typeface="Audiowide"/>
              </a:rPr>
              <a:t> S</a:t>
            </a:r>
            <a:r>
              <a:rPr lang="en" sz="4000" dirty="0">
                <a:solidFill>
                  <a:schemeClr val="bg1"/>
                </a:solidFill>
                <a:effectLst>
                  <a:outerShdw blurRad="38100" dist="38100" dir="2700000" algn="tl">
                    <a:srgbClr val="000000">
                      <a:alpha val="43137"/>
                    </a:srgbClr>
                  </a:outerShdw>
                </a:effectLst>
                <a:latin typeface="Audiowide"/>
                <a:ea typeface="Audiowide"/>
                <a:cs typeface="Audiowide"/>
                <a:sym typeface="Audiowide"/>
              </a:rPr>
              <a:t>et</a:t>
            </a:r>
            <a:r>
              <a:rPr lang="en" sz="4000" dirty="0">
                <a:solidFill>
                  <a:srgbClr val="B7087D"/>
                </a:solidFill>
                <a:effectLst>
                  <a:outerShdw blurRad="38100" dist="38100" dir="2700000" algn="tl">
                    <a:srgbClr val="000000">
                      <a:alpha val="43137"/>
                    </a:srgbClr>
                  </a:outerShdw>
                </a:effectLst>
                <a:latin typeface="Audiowide"/>
                <a:ea typeface="Audiowide"/>
                <a:cs typeface="Audiowide"/>
                <a:sym typeface="Audiowide"/>
              </a:rPr>
              <a:t> D</a:t>
            </a:r>
            <a:r>
              <a:rPr lang="en" sz="4000" dirty="0">
                <a:solidFill>
                  <a:schemeClr val="bg1"/>
                </a:solidFill>
                <a:effectLst>
                  <a:outerShdw blurRad="38100" dist="38100" dir="2700000" algn="tl">
                    <a:srgbClr val="000000">
                      <a:alpha val="43137"/>
                    </a:srgbClr>
                  </a:outerShdw>
                </a:effectLst>
                <a:latin typeface="Audiowide"/>
                <a:ea typeface="Audiowide"/>
                <a:cs typeface="Audiowide"/>
                <a:sym typeface="Audiowide"/>
              </a:rPr>
              <a:t>rive</a:t>
            </a:r>
            <a:endParaRPr sz="4000" b="0" i="1" u="none" strike="noStrike" cap="none" dirty="0">
              <a:solidFill>
                <a:schemeClr val="bg1"/>
              </a:solidFill>
              <a:effectLst>
                <a:outerShdw blurRad="38100" dist="38100" dir="2700000" algn="tl">
                  <a:srgbClr val="000000">
                    <a:alpha val="43137"/>
                  </a:srgbClr>
                </a:outerShdw>
              </a:effectLst>
              <a:latin typeface="Audiowide"/>
              <a:ea typeface="Audiowide"/>
              <a:cs typeface="Audiowide"/>
              <a:sym typeface="Audiowide"/>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pic>
        <p:nvPicPr>
          <p:cNvPr id="162" name="Google Shape;162;p34"/>
          <p:cNvPicPr preferRelativeResize="0"/>
          <p:nvPr/>
        </p:nvPicPr>
        <p:blipFill rotWithShape="1">
          <a:blip r:embed="rId3">
            <a:alphaModFix/>
          </a:blip>
          <a:srcRect/>
          <a:stretch/>
        </p:blipFill>
        <p:spPr>
          <a:xfrm rot="-8" flipH="1">
            <a:off x="0" y="159427"/>
            <a:ext cx="1262074" cy="612173"/>
          </a:xfrm>
          <a:prstGeom prst="rect">
            <a:avLst/>
          </a:prstGeom>
          <a:noFill/>
          <a:ln>
            <a:noFill/>
          </a:ln>
        </p:spPr>
      </p:pic>
      <p:sp>
        <p:nvSpPr>
          <p:cNvPr id="163" name="Google Shape;163;p34"/>
          <p:cNvSpPr txBox="1">
            <a:spLocks noGrp="1"/>
          </p:cNvSpPr>
          <p:nvPr>
            <p:ph type="title"/>
          </p:nvPr>
        </p:nvSpPr>
        <p:spPr>
          <a:xfrm>
            <a:off x="1262077" y="282000"/>
            <a:ext cx="6783900" cy="489600"/>
          </a:xfrm>
          <a:prstGeom prst="rect">
            <a:avLst/>
          </a:prstGeom>
          <a:noFill/>
          <a:ln>
            <a:noFill/>
          </a:ln>
        </p:spPr>
        <p:txBody>
          <a:bodyPr spcFirstLastPara="1" vert="horz" wrap="square" lIns="90000" tIns="90000" rIns="91425" bIns="90000" rtlCol="0" anchor="t" anchorCtr="0">
            <a:noAutofit/>
          </a:bodyPr>
          <a:lstStyle/>
          <a:p>
            <a:r>
              <a:rPr lang="en" sz="3000" dirty="0">
                <a:solidFill>
                  <a:schemeClr val="dk1"/>
                </a:solidFill>
                <a:latin typeface="Audiowide"/>
                <a:ea typeface="Audiowide"/>
                <a:cs typeface="Audiowide"/>
                <a:sym typeface="Audiowide"/>
              </a:rPr>
              <a:t>Member of RSD</a:t>
            </a:r>
            <a:endParaRPr sz="800" dirty="0">
              <a:latin typeface="Audiowide"/>
              <a:ea typeface="Audiowide"/>
              <a:cs typeface="Audiowide"/>
              <a:sym typeface="Audiowide"/>
            </a:endParaRPr>
          </a:p>
        </p:txBody>
      </p:sp>
      <p:sp>
        <p:nvSpPr>
          <p:cNvPr id="164" name="Google Shape;164;p34"/>
          <p:cNvSpPr txBox="1"/>
          <p:nvPr/>
        </p:nvSpPr>
        <p:spPr>
          <a:xfrm>
            <a:off x="214747" y="3041243"/>
            <a:ext cx="1350818" cy="1028741"/>
          </a:xfrm>
          <a:prstGeom prst="rect">
            <a:avLst/>
          </a:prstGeom>
          <a:noFill/>
          <a:ln>
            <a:noFill/>
          </a:ln>
        </p:spPr>
        <p:txBody>
          <a:bodyPr spcFirstLastPara="1" wrap="square" lIns="91425" tIns="91425" rIns="91425" bIns="91425" anchor="t" anchorCtr="0">
            <a:noAutofit/>
          </a:bodyPr>
          <a:lstStyle/>
          <a:p>
            <a:pPr marL="12700" algn="ctr">
              <a:buClr>
                <a:schemeClr val="dk1"/>
              </a:buClr>
            </a:pPr>
            <a:endParaRPr sz="1800" i="1" dirty="0">
              <a:solidFill>
                <a:schemeClr val="dk1"/>
              </a:solidFill>
              <a:latin typeface="Audiowide"/>
              <a:ea typeface="Roboto"/>
              <a:cs typeface="Roboto"/>
              <a:sym typeface="Roboto"/>
            </a:endParaRPr>
          </a:p>
          <a:p>
            <a:pPr algn="ctr"/>
            <a:r>
              <a:rPr lang="en-US" sz="1200" b="1" dirty="0" err="1">
                <a:solidFill>
                  <a:schemeClr val="dk1"/>
                </a:solidFill>
                <a:highlight>
                  <a:schemeClr val="lt1"/>
                </a:highlight>
                <a:latin typeface="Audiowide"/>
                <a:ea typeface="Roboto"/>
                <a:cs typeface="Roboto"/>
                <a:sym typeface="Roboto"/>
              </a:rPr>
              <a:t>Younggyo</a:t>
            </a:r>
            <a:r>
              <a:rPr lang="en-US" sz="1200" b="1" dirty="0">
                <a:solidFill>
                  <a:schemeClr val="dk1"/>
                </a:solidFill>
                <a:highlight>
                  <a:schemeClr val="lt1"/>
                </a:highlight>
                <a:latin typeface="Audiowide"/>
                <a:ea typeface="Roboto"/>
                <a:cs typeface="Roboto"/>
                <a:sym typeface="Roboto"/>
              </a:rPr>
              <a:t> Oh</a:t>
            </a:r>
            <a:endParaRPr lang="en-US" sz="1200" b="1" dirty="0">
              <a:solidFill>
                <a:schemeClr val="dk1"/>
              </a:solidFill>
              <a:highlight>
                <a:srgbClr val="FFFFFF"/>
              </a:highlight>
              <a:latin typeface="Audiowide"/>
              <a:ea typeface="Roboto"/>
              <a:cs typeface="Roboto"/>
            </a:endParaRPr>
          </a:p>
          <a:p>
            <a:pPr algn="ctr"/>
            <a:endParaRPr lang="en-US" sz="1200" b="1" dirty="0">
              <a:solidFill>
                <a:schemeClr val="dk1"/>
              </a:solidFill>
              <a:highlight>
                <a:schemeClr val="lt1"/>
              </a:highlight>
              <a:latin typeface="Audiowide"/>
              <a:ea typeface="Roboto"/>
              <a:cs typeface="Roboto"/>
              <a:sym typeface="Roboto"/>
            </a:endParaRPr>
          </a:p>
          <a:p>
            <a:pPr algn="ctr"/>
            <a:r>
              <a:rPr lang="en-US" sz="1200" b="1" dirty="0">
                <a:solidFill>
                  <a:schemeClr val="dk1"/>
                </a:solidFill>
                <a:highlight>
                  <a:schemeClr val="lt1"/>
                </a:highlight>
                <a:latin typeface="Audiowide"/>
                <a:ea typeface="Roboto"/>
                <a:cs typeface="Roboto"/>
                <a:sym typeface="Roboto"/>
              </a:rPr>
              <a:t>Leader</a:t>
            </a:r>
          </a:p>
          <a:p>
            <a:pPr algn="ctr"/>
            <a:endParaRPr lang="en-US" sz="1200" b="1" dirty="0">
              <a:solidFill>
                <a:schemeClr val="dk1"/>
              </a:solidFill>
              <a:highlight>
                <a:srgbClr val="FFFFFF"/>
              </a:highlight>
              <a:latin typeface="Audiowide"/>
              <a:ea typeface="Roboto"/>
              <a:cs typeface="Roboto"/>
            </a:endParaRPr>
          </a:p>
        </p:txBody>
      </p:sp>
      <p:sp>
        <p:nvSpPr>
          <p:cNvPr id="5" name="순서도: 연결자 4">
            <a:extLst>
              <a:ext uri="{FF2B5EF4-FFF2-40B4-BE49-F238E27FC236}">
                <a16:creationId xmlns:a16="http://schemas.microsoft.com/office/drawing/2014/main" id="{14125C28-62E0-05F5-22CF-D0327892D0D7}"/>
              </a:ext>
            </a:extLst>
          </p:cNvPr>
          <p:cNvSpPr/>
          <p:nvPr/>
        </p:nvSpPr>
        <p:spPr>
          <a:xfrm>
            <a:off x="7568046" y="1428921"/>
            <a:ext cx="1350818" cy="1612322"/>
          </a:xfrm>
          <a:prstGeom prst="flowChartConnector">
            <a:avLst/>
          </a:prstGeom>
          <a:blipFill>
            <a:blip r:embed="rId4"/>
            <a:stretch>
              <a:fillRect/>
            </a:stretch>
          </a:blip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6" name="순서도: 연결자 5">
            <a:extLst>
              <a:ext uri="{FF2B5EF4-FFF2-40B4-BE49-F238E27FC236}">
                <a16:creationId xmlns:a16="http://schemas.microsoft.com/office/drawing/2014/main" id="{E4D12ACC-DD98-644B-440B-B5232473FC60}"/>
              </a:ext>
            </a:extLst>
          </p:cNvPr>
          <p:cNvSpPr/>
          <p:nvPr/>
        </p:nvSpPr>
        <p:spPr>
          <a:xfrm>
            <a:off x="2050474" y="1428924"/>
            <a:ext cx="1350818" cy="1612322"/>
          </a:xfrm>
          <a:prstGeom prst="flowChartConnector">
            <a:avLst/>
          </a:prstGeom>
          <a:blipFill>
            <a:blip r:embed="rId5"/>
            <a:stretch>
              <a:fillRect/>
            </a:stretch>
          </a:blip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7" name="순서도: 연결자 6">
            <a:extLst>
              <a:ext uri="{FF2B5EF4-FFF2-40B4-BE49-F238E27FC236}">
                <a16:creationId xmlns:a16="http://schemas.microsoft.com/office/drawing/2014/main" id="{A9D3123B-1034-3EC7-3CC5-244C67835C29}"/>
              </a:ext>
            </a:extLst>
          </p:cNvPr>
          <p:cNvSpPr/>
          <p:nvPr/>
        </p:nvSpPr>
        <p:spPr>
          <a:xfrm>
            <a:off x="3893005" y="1428923"/>
            <a:ext cx="1344015" cy="1557894"/>
          </a:xfrm>
          <a:prstGeom prst="flowChartConnector">
            <a:avLst/>
          </a:prstGeom>
          <a:blipFill>
            <a:blip r:embed="rId6"/>
            <a:stretch>
              <a:fillRect/>
            </a:stretch>
          </a:blip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10" name="Google Shape;164;p34">
            <a:extLst>
              <a:ext uri="{FF2B5EF4-FFF2-40B4-BE49-F238E27FC236}">
                <a16:creationId xmlns:a16="http://schemas.microsoft.com/office/drawing/2014/main" id="{CB9A08B9-8B81-08FB-BAE8-1B19F1975F7A}"/>
              </a:ext>
            </a:extLst>
          </p:cNvPr>
          <p:cNvSpPr txBox="1"/>
          <p:nvPr/>
        </p:nvSpPr>
        <p:spPr>
          <a:xfrm>
            <a:off x="2050474" y="3041243"/>
            <a:ext cx="1350818" cy="1028741"/>
          </a:xfrm>
          <a:prstGeom prst="rect">
            <a:avLst/>
          </a:prstGeom>
          <a:noFill/>
          <a:ln>
            <a:noFill/>
          </a:ln>
        </p:spPr>
        <p:txBody>
          <a:bodyPr spcFirstLastPara="1" wrap="square" lIns="91425" tIns="91425" rIns="91425" bIns="91425" anchor="t" anchorCtr="0">
            <a:noAutofit/>
          </a:bodyPr>
          <a:lstStyle/>
          <a:p>
            <a:pPr marL="12700" algn="ctr">
              <a:buClr>
                <a:schemeClr val="dk1"/>
              </a:buClr>
            </a:pPr>
            <a:endParaRPr sz="1800" i="1" dirty="0">
              <a:solidFill>
                <a:schemeClr val="dk1"/>
              </a:solidFill>
              <a:latin typeface="Audiowide"/>
              <a:ea typeface="Roboto"/>
              <a:cs typeface="Roboto"/>
              <a:sym typeface="Roboto"/>
            </a:endParaRPr>
          </a:p>
          <a:p>
            <a:pPr algn="ctr"/>
            <a:r>
              <a:rPr lang="en-US" sz="1200" b="1" dirty="0" err="1">
                <a:solidFill>
                  <a:schemeClr val="dk1"/>
                </a:solidFill>
                <a:highlight>
                  <a:schemeClr val="lt1"/>
                </a:highlight>
                <a:latin typeface="Audiowide"/>
                <a:ea typeface="Roboto"/>
                <a:cs typeface="Roboto"/>
                <a:sym typeface="Roboto"/>
              </a:rPr>
              <a:t>Gihoon</a:t>
            </a:r>
            <a:r>
              <a:rPr lang="en-US" sz="1200" b="1" dirty="0">
                <a:solidFill>
                  <a:schemeClr val="dk1"/>
                </a:solidFill>
                <a:highlight>
                  <a:schemeClr val="lt1"/>
                </a:highlight>
                <a:latin typeface="Audiowide"/>
                <a:ea typeface="Roboto"/>
                <a:cs typeface="Roboto"/>
                <a:sym typeface="Roboto"/>
              </a:rPr>
              <a:t> Kim</a:t>
            </a:r>
          </a:p>
          <a:p>
            <a:pPr algn="ctr"/>
            <a:endParaRPr lang="en-US" sz="1200" b="1" dirty="0">
              <a:solidFill>
                <a:schemeClr val="dk1"/>
              </a:solidFill>
              <a:highlight>
                <a:schemeClr val="lt1"/>
              </a:highlight>
              <a:latin typeface="Audiowide"/>
              <a:ea typeface="Roboto"/>
              <a:cs typeface="Roboto"/>
              <a:sym typeface="Roboto"/>
            </a:endParaRPr>
          </a:p>
          <a:p>
            <a:pPr algn="ctr"/>
            <a:r>
              <a:rPr lang="en-US" sz="1200" b="1" dirty="0">
                <a:solidFill>
                  <a:schemeClr val="dk1"/>
                </a:solidFill>
                <a:highlight>
                  <a:schemeClr val="lt1"/>
                </a:highlight>
                <a:latin typeface="Audiowide"/>
                <a:ea typeface="Roboto"/>
                <a:cs typeface="Roboto"/>
                <a:sym typeface="Roboto"/>
              </a:rPr>
              <a:t>Developer</a:t>
            </a:r>
            <a:endParaRPr sz="1200" b="1" dirty="0">
              <a:solidFill>
                <a:schemeClr val="dk1"/>
              </a:solidFill>
              <a:highlight>
                <a:schemeClr val="lt1"/>
              </a:highlight>
              <a:latin typeface="Audiowide"/>
              <a:ea typeface="Roboto"/>
              <a:cs typeface="Roboto"/>
              <a:sym typeface="Roboto"/>
            </a:endParaRPr>
          </a:p>
        </p:txBody>
      </p:sp>
      <p:sp>
        <p:nvSpPr>
          <p:cNvPr id="11" name="Google Shape;164;p34">
            <a:extLst>
              <a:ext uri="{FF2B5EF4-FFF2-40B4-BE49-F238E27FC236}">
                <a16:creationId xmlns:a16="http://schemas.microsoft.com/office/drawing/2014/main" id="{E0F266CD-7726-A309-73F9-A29119B48E8A}"/>
              </a:ext>
            </a:extLst>
          </p:cNvPr>
          <p:cNvSpPr txBox="1"/>
          <p:nvPr/>
        </p:nvSpPr>
        <p:spPr>
          <a:xfrm>
            <a:off x="3896592" y="3041244"/>
            <a:ext cx="1350818" cy="1028741"/>
          </a:xfrm>
          <a:prstGeom prst="rect">
            <a:avLst/>
          </a:prstGeom>
          <a:noFill/>
          <a:ln>
            <a:noFill/>
          </a:ln>
        </p:spPr>
        <p:txBody>
          <a:bodyPr spcFirstLastPara="1" wrap="square" lIns="91425" tIns="91425" rIns="91425" bIns="91425" anchor="t" anchorCtr="0">
            <a:noAutofit/>
          </a:bodyPr>
          <a:lstStyle/>
          <a:p>
            <a:pPr marL="12700" algn="ctr">
              <a:buClr>
                <a:schemeClr val="dk1"/>
              </a:buClr>
            </a:pPr>
            <a:endParaRPr sz="1800" i="1">
              <a:solidFill>
                <a:schemeClr val="dk1"/>
              </a:solidFill>
              <a:latin typeface="Audiowide"/>
              <a:ea typeface="Roboto"/>
              <a:cs typeface="Roboto"/>
              <a:sym typeface="Roboto"/>
            </a:endParaRPr>
          </a:p>
          <a:p>
            <a:pPr algn="ctr"/>
            <a:r>
              <a:rPr lang="en-US" sz="1200" b="1" err="1">
                <a:solidFill>
                  <a:schemeClr val="dk1"/>
                </a:solidFill>
                <a:highlight>
                  <a:schemeClr val="lt1"/>
                </a:highlight>
                <a:latin typeface="Audiowide"/>
                <a:ea typeface="Roboto"/>
                <a:cs typeface="Roboto"/>
                <a:sym typeface="Roboto"/>
              </a:rPr>
              <a:t>Kijin</a:t>
            </a:r>
            <a:r>
              <a:rPr lang="en-US" sz="1200" b="1">
                <a:solidFill>
                  <a:schemeClr val="dk1"/>
                </a:solidFill>
                <a:highlight>
                  <a:schemeClr val="lt1"/>
                </a:highlight>
                <a:latin typeface="Audiowide"/>
                <a:ea typeface="Roboto"/>
                <a:cs typeface="Roboto"/>
                <a:sym typeface="Roboto"/>
              </a:rPr>
              <a:t> Baek</a:t>
            </a:r>
            <a:br>
              <a:rPr lang="en-US" sz="1200" b="1">
                <a:highlight>
                  <a:srgbClr val="FFFFFF"/>
                </a:highlight>
                <a:latin typeface="Audiowide"/>
                <a:ea typeface="Roboto"/>
                <a:cs typeface="Roboto"/>
              </a:rPr>
            </a:br>
            <a:br>
              <a:rPr lang="en-US" sz="1200" b="1">
                <a:highlight>
                  <a:srgbClr val="FFFFFF"/>
                </a:highlight>
                <a:latin typeface="Audiowide"/>
                <a:ea typeface="Roboto"/>
                <a:cs typeface="Roboto"/>
              </a:rPr>
            </a:br>
            <a:r>
              <a:rPr lang="en-US" sz="1200" b="1">
                <a:solidFill>
                  <a:schemeClr val="dk1"/>
                </a:solidFill>
                <a:highlight>
                  <a:schemeClr val="lt1"/>
                </a:highlight>
                <a:latin typeface="Audiowide"/>
                <a:ea typeface="Roboto"/>
                <a:cs typeface="Roboto"/>
                <a:sym typeface="Roboto"/>
              </a:rPr>
              <a:t>Developer</a:t>
            </a:r>
            <a:endParaRPr sz="1200" b="1">
              <a:solidFill>
                <a:schemeClr val="dk1"/>
              </a:solidFill>
              <a:highlight>
                <a:schemeClr val="lt1"/>
              </a:highlight>
              <a:latin typeface="Audiowide"/>
              <a:ea typeface="Roboto"/>
              <a:cs typeface="Roboto"/>
              <a:sym typeface="Roboto"/>
            </a:endParaRPr>
          </a:p>
        </p:txBody>
      </p:sp>
      <p:sp>
        <p:nvSpPr>
          <p:cNvPr id="12" name="Google Shape;164;p34">
            <a:extLst>
              <a:ext uri="{FF2B5EF4-FFF2-40B4-BE49-F238E27FC236}">
                <a16:creationId xmlns:a16="http://schemas.microsoft.com/office/drawing/2014/main" id="{83D477D6-F81A-3755-A13E-2E1DA6DD46FE}"/>
              </a:ext>
            </a:extLst>
          </p:cNvPr>
          <p:cNvSpPr txBox="1"/>
          <p:nvPr/>
        </p:nvSpPr>
        <p:spPr>
          <a:xfrm>
            <a:off x="5742711" y="3041245"/>
            <a:ext cx="1350818" cy="1028741"/>
          </a:xfrm>
          <a:prstGeom prst="rect">
            <a:avLst/>
          </a:prstGeom>
          <a:noFill/>
          <a:ln>
            <a:noFill/>
          </a:ln>
        </p:spPr>
        <p:txBody>
          <a:bodyPr spcFirstLastPara="1" wrap="square" lIns="91425" tIns="91425" rIns="91425" bIns="91425" anchor="t" anchorCtr="0">
            <a:noAutofit/>
          </a:bodyPr>
          <a:lstStyle/>
          <a:p>
            <a:pPr marL="12700" algn="ctr">
              <a:buClr>
                <a:schemeClr val="dk1"/>
              </a:buClr>
            </a:pPr>
            <a:endParaRPr sz="1800" i="1">
              <a:solidFill>
                <a:schemeClr val="dk1"/>
              </a:solidFill>
              <a:latin typeface="Audiowide"/>
              <a:ea typeface="Roboto"/>
              <a:cs typeface="Roboto"/>
              <a:sym typeface="Roboto"/>
            </a:endParaRPr>
          </a:p>
          <a:p>
            <a:pPr algn="ctr"/>
            <a:r>
              <a:rPr lang="en-US" sz="1200" b="1">
                <a:solidFill>
                  <a:schemeClr val="dk1"/>
                </a:solidFill>
                <a:highlight>
                  <a:schemeClr val="lt1"/>
                </a:highlight>
                <a:latin typeface="Audiowide"/>
                <a:ea typeface="Roboto"/>
                <a:cs typeface="Roboto"/>
                <a:sym typeface="Roboto"/>
              </a:rPr>
              <a:t>Siwoo Lee</a:t>
            </a:r>
            <a:br>
              <a:rPr lang="en-US" sz="1200" b="1">
                <a:solidFill>
                  <a:schemeClr val="dk1"/>
                </a:solidFill>
                <a:highlight>
                  <a:schemeClr val="lt1"/>
                </a:highlight>
                <a:latin typeface="Audiowide"/>
                <a:ea typeface="Roboto"/>
                <a:cs typeface="Roboto"/>
                <a:sym typeface="Roboto"/>
              </a:rPr>
            </a:br>
            <a:br>
              <a:rPr lang="en-US" sz="1200" b="1">
                <a:solidFill>
                  <a:schemeClr val="dk1"/>
                </a:solidFill>
                <a:highlight>
                  <a:schemeClr val="lt1"/>
                </a:highlight>
                <a:latin typeface="Audiowide"/>
                <a:ea typeface="Roboto"/>
                <a:cs typeface="Roboto"/>
                <a:sym typeface="Roboto"/>
              </a:rPr>
            </a:br>
            <a:r>
              <a:rPr lang="en-US" sz="1200" b="1">
                <a:solidFill>
                  <a:schemeClr val="dk1"/>
                </a:solidFill>
                <a:highlight>
                  <a:schemeClr val="lt1"/>
                </a:highlight>
                <a:latin typeface="Audiowide"/>
                <a:ea typeface="Roboto"/>
                <a:cs typeface="Roboto"/>
                <a:sym typeface="Roboto"/>
              </a:rPr>
              <a:t>Developer</a:t>
            </a:r>
            <a:endParaRPr sz="1200" b="1">
              <a:solidFill>
                <a:schemeClr val="dk1"/>
              </a:solidFill>
              <a:highlight>
                <a:schemeClr val="lt1"/>
              </a:highlight>
              <a:latin typeface="Audiowide"/>
              <a:ea typeface="Roboto"/>
              <a:cs typeface="Roboto"/>
              <a:sym typeface="Roboto"/>
            </a:endParaRPr>
          </a:p>
        </p:txBody>
      </p:sp>
      <p:sp>
        <p:nvSpPr>
          <p:cNvPr id="13" name="Google Shape;164;p34">
            <a:extLst>
              <a:ext uri="{FF2B5EF4-FFF2-40B4-BE49-F238E27FC236}">
                <a16:creationId xmlns:a16="http://schemas.microsoft.com/office/drawing/2014/main" id="{B9CE8442-372A-65A2-E928-8A7FBC25988D}"/>
              </a:ext>
            </a:extLst>
          </p:cNvPr>
          <p:cNvSpPr txBox="1"/>
          <p:nvPr/>
        </p:nvSpPr>
        <p:spPr>
          <a:xfrm>
            <a:off x="7469210" y="3041246"/>
            <a:ext cx="1452871" cy="1028741"/>
          </a:xfrm>
          <a:prstGeom prst="rect">
            <a:avLst/>
          </a:prstGeom>
          <a:noFill/>
          <a:ln>
            <a:noFill/>
          </a:ln>
        </p:spPr>
        <p:txBody>
          <a:bodyPr spcFirstLastPara="1" wrap="square" lIns="91425" tIns="91425" rIns="91425" bIns="91425" anchor="t" anchorCtr="0">
            <a:noAutofit/>
          </a:bodyPr>
          <a:lstStyle/>
          <a:p>
            <a:pPr marL="12700" algn="ctr">
              <a:buClr>
                <a:schemeClr val="dk1"/>
              </a:buClr>
            </a:pPr>
            <a:endParaRPr sz="1800" i="1">
              <a:solidFill>
                <a:schemeClr val="dk1"/>
              </a:solidFill>
              <a:latin typeface="Audiowide"/>
              <a:ea typeface="Roboto"/>
              <a:cs typeface="Roboto"/>
              <a:sym typeface="Roboto"/>
            </a:endParaRPr>
          </a:p>
          <a:p>
            <a:pPr algn="ctr"/>
            <a:r>
              <a:rPr lang="en-US" sz="1200" b="1">
                <a:solidFill>
                  <a:schemeClr val="dk1"/>
                </a:solidFill>
                <a:highlight>
                  <a:schemeClr val="lt1"/>
                </a:highlight>
                <a:latin typeface="Audiowide"/>
                <a:ea typeface="Roboto"/>
                <a:cs typeface="Roboto"/>
                <a:sym typeface="Roboto"/>
              </a:rPr>
              <a:t>Changseok Oh</a:t>
            </a:r>
            <a:br>
              <a:rPr lang="en-US" sz="1200" b="1">
                <a:solidFill>
                  <a:schemeClr val="dk1"/>
                </a:solidFill>
                <a:highlight>
                  <a:schemeClr val="lt1"/>
                </a:highlight>
                <a:latin typeface="Audiowide"/>
                <a:ea typeface="Roboto"/>
                <a:cs typeface="Roboto"/>
                <a:sym typeface="Roboto"/>
              </a:rPr>
            </a:br>
            <a:br>
              <a:rPr lang="en-US" sz="1200" b="1">
                <a:solidFill>
                  <a:schemeClr val="dk1"/>
                </a:solidFill>
                <a:highlight>
                  <a:schemeClr val="lt1"/>
                </a:highlight>
                <a:latin typeface="Audiowide"/>
                <a:ea typeface="Roboto"/>
                <a:cs typeface="Roboto"/>
                <a:sym typeface="Roboto"/>
              </a:rPr>
            </a:br>
            <a:r>
              <a:rPr lang="en-US" sz="1200" b="1">
                <a:solidFill>
                  <a:schemeClr val="dk1"/>
                </a:solidFill>
                <a:highlight>
                  <a:schemeClr val="lt1"/>
                </a:highlight>
                <a:latin typeface="Audiowide"/>
                <a:ea typeface="Roboto"/>
                <a:cs typeface="Roboto"/>
                <a:sym typeface="Roboto"/>
              </a:rPr>
              <a:t>Developer</a:t>
            </a:r>
          </a:p>
          <a:p>
            <a:pPr algn="ctr"/>
            <a:endParaRPr sz="1200" b="1">
              <a:solidFill>
                <a:schemeClr val="dk1"/>
              </a:solidFill>
              <a:highlight>
                <a:schemeClr val="lt1"/>
              </a:highlight>
              <a:latin typeface="Audiowide"/>
              <a:ea typeface="Roboto"/>
              <a:cs typeface="Roboto"/>
              <a:sym typeface="Roboto"/>
            </a:endParaRPr>
          </a:p>
        </p:txBody>
      </p:sp>
      <p:sp>
        <p:nvSpPr>
          <p:cNvPr id="16" name="순서도: 연결자 15">
            <a:extLst>
              <a:ext uri="{FF2B5EF4-FFF2-40B4-BE49-F238E27FC236}">
                <a16:creationId xmlns:a16="http://schemas.microsoft.com/office/drawing/2014/main" id="{37CD52AF-ADEE-96F4-96C2-BE5BEC46A7C6}"/>
              </a:ext>
            </a:extLst>
          </p:cNvPr>
          <p:cNvSpPr/>
          <p:nvPr/>
        </p:nvSpPr>
        <p:spPr>
          <a:xfrm>
            <a:off x="5721929" y="1430656"/>
            <a:ext cx="1371598" cy="1612322"/>
          </a:xfrm>
          <a:prstGeom prst="flowChartConnector">
            <a:avLst/>
          </a:prstGeom>
          <a:blipFill>
            <a:blip r:embed="rId7"/>
            <a:stretch>
              <a:fillRect/>
            </a:stretch>
          </a:blip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17" name="순서도: 연결자 16">
            <a:extLst>
              <a:ext uri="{FF2B5EF4-FFF2-40B4-BE49-F238E27FC236}">
                <a16:creationId xmlns:a16="http://schemas.microsoft.com/office/drawing/2014/main" id="{48D06808-537E-05AD-7346-2CCF5D0F41F7}"/>
              </a:ext>
            </a:extLst>
          </p:cNvPr>
          <p:cNvSpPr/>
          <p:nvPr/>
        </p:nvSpPr>
        <p:spPr>
          <a:xfrm>
            <a:off x="204357" y="1434727"/>
            <a:ext cx="1350818" cy="1612322"/>
          </a:xfrm>
          <a:prstGeom prst="flowChartConnector">
            <a:avLst/>
          </a:prstGeom>
          <a:blipFill dpi="0" rotWithShape="1">
            <a:blip r:embed="rId8"/>
            <a:srcRect/>
            <a:stretch>
              <a:fillRect/>
            </a:stretch>
          </a:blip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4">
          <a:extLst>
            <a:ext uri="{FF2B5EF4-FFF2-40B4-BE49-F238E27FC236}">
              <a16:creationId xmlns:a16="http://schemas.microsoft.com/office/drawing/2014/main" id="{D2E44C72-CCFF-0835-21F4-F19CAE072811}"/>
            </a:ext>
          </a:extLst>
        </p:cNvPr>
        <p:cNvGrpSpPr/>
        <p:nvPr/>
      </p:nvGrpSpPr>
      <p:grpSpPr>
        <a:xfrm>
          <a:off x="0" y="0"/>
          <a:ext cx="0" cy="0"/>
          <a:chOff x="0" y="0"/>
          <a:chExt cx="0" cy="0"/>
        </a:xfrm>
      </p:grpSpPr>
      <p:pic>
        <p:nvPicPr>
          <p:cNvPr id="155" name="Google Shape;155;p33">
            <a:extLst>
              <a:ext uri="{FF2B5EF4-FFF2-40B4-BE49-F238E27FC236}">
                <a16:creationId xmlns:a16="http://schemas.microsoft.com/office/drawing/2014/main" id="{5C5D0510-183F-C37B-9D38-546BF4E832D3}"/>
              </a:ext>
            </a:extLst>
          </p:cNvPr>
          <p:cNvPicPr preferRelativeResize="0"/>
          <p:nvPr/>
        </p:nvPicPr>
        <p:blipFill rotWithShape="1">
          <a:blip r:embed="rId3">
            <a:alphaModFix/>
          </a:blip>
          <a:srcRect/>
          <a:stretch/>
        </p:blipFill>
        <p:spPr>
          <a:xfrm rot="21599992" flipH="1">
            <a:off x="0" y="159427"/>
            <a:ext cx="1262074" cy="612173"/>
          </a:xfrm>
          <a:prstGeom prst="rect">
            <a:avLst/>
          </a:prstGeom>
          <a:noFill/>
          <a:ln>
            <a:noFill/>
          </a:ln>
        </p:spPr>
      </p:pic>
      <p:sp>
        <p:nvSpPr>
          <p:cNvPr id="3" name="Google Shape;163;p34">
            <a:extLst>
              <a:ext uri="{FF2B5EF4-FFF2-40B4-BE49-F238E27FC236}">
                <a16:creationId xmlns:a16="http://schemas.microsoft.com/office/drawing/2014/main" id="{64AC19B8-7BC0-B350-DE53-DBEF65A3E588}"/>
              </a:ext>
            </a:extLst>
          </p:cNvPr>
          <p:cNvSpPr txBox="1">
            <a:spLocks/>
          </p:cNvSpPr>
          <p:nvPr/>
        </p:nvSpPr>
        <p:spPr>
          <a:xfrm>
            <a:off x="1262078" y="282001"/>
            <a:ext cx="7765153" cy="478817"/>
          </a:xfrm>
          <a:prstGeom prst="rect">
            <a:avLst/>
          </a:prstGeom>
          <a:noFill/>
          <a:ln>
            <a:noFill/>
          </a:ln>
        </p:spPr>
        <p:txBody>
          <a:bodyPr spcFirstLastPara="1" wrap="square" lIns="90000" tIns="90000" rIns="91425" bIns="900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701C7F"/>
              </a:buClr>
              <a:buSzPts val="2200"/>
              <a:buFont typeface="Arial"/>
              <a:buNone/>
              <a:defRPr sz="2200" b="0" i="0" u="none" strike="noStrike" cap="none">
                <a:solidFill>
                  <a:srgbClr val="701C7F"/>
                </a:solidFill>
                <a:latin typeface="Arial"/>
                <a:ea typeface="Arial"/>
                <a:cs typeface="Arial"/>
                <a:sym typeface="Arial"/>
              </a:defRPr>
            </a:lvl1pPr>
            <a:lvl2pPr marR="0" lvl="1" algn="l" rtl="0">
              <a:lnSpc>
                <a:spcPct val="100000"/>
              </a:lnSpc>
              <a:spcBef>
                <a:spcPts val="0"/>
              </a:spcBef>
              <a:spcAft>
                <a:spcPts val="0"/>
              </a:spcAft>
              <a:buClr>
                <a:schemeClr val="dk1"/>
              </a:buClr>
              <a:buSzPts val="2400"/>
              <a:buFont typeface="Roboto"/>
              <a:buNone/>
              <a:defRPr sz="2400" b="1" i="0" u="none" strike="noStrike" cap="none">
                <a:solidFill>
                  <a:schemeClr val="dk1"/>
                </a:solidFill>
                <a:latin typeface="Roboto"/>
                <a:ea typeface="Roboto"/>
                <a:cs typeface="Roboto"/>
                <a:sym typeface="Roboto"/>
              </a:defRPr>
            </a:lvl2pPr>
            <a:lvl3pPr marR="0" lvl="2" algn="l" rtl="0">
              <a:lnSpc>
                <a:spcPct val="100000"/>
              </a:lnSpc>
              <a:spcBef>
                <a:spcPts val="0"/>
              </a:spcBef>
              <a:spcAft>
                <a:spcPts val="0"/>
              </a:spcAft>
              <a:buClr>
                <a:schemeClr val="dk1"/>
              </a:buClr>
              <a:buSzPts val="2400"/>
              <a:buFont typeface="Roboto"/>
              <a:buNone/>
              <a:defRPr sz="2400" b="1" i="0" u="none" strike="noStrike" cap="none">
                <a:solidFill>
                  <a:schemeClr val="dk1"/>
                </a:solidFill>
                <a:latin typeface="Roboto"/>
                <a:ea typeface="Roboto"/>
                <a:cs typeface="Roboto"/>
                <a:sym typeface="Roboto"/>
              </a:defRPr>
            </a:lvl3pPr>
            <a:lvl4pPr marR="0" lvl="3" algn="l" rtl="0">
              <a:lnSpc>
                <a:spcPct val="100000"/>
              </a:lnSpc>
              <a:spcBef>
                <a:spcPts val="0"/>
              </a:spcBef>
              <a:spcAft>
                <a:spcPts val="0"/>
              </a:spcAft>
              <a:buClr>
                <a:schemeClr val="dk1"/>
              </a:buClr>
              <a:buSzPts val="2400"/>
              <a:buFont typeface="Roboto"/>
              <a:buNone/>
              <a:defRPr sz="2400" b="1" i="0" u="none" strike="noStrike" cap="none">
                <a:solidFill>
                  <a:schemeClr val="dk1"/>
                </a:solidFill>
                <a:latin typeface="Roboto"/>
                <a:ea typeface="Roboto"/>
                <a:cs typeface="Roboto"/>
                <a:sym typeface="Roboto"/>
              </a:defRPr>
            </a:lvl4pPr>
            <a:lvl5pPr marR="0" lvl="4" algn="l" rtl="0">
              <a:lnSpc>
                <a:spcPct val="100000"/>
              </a:lnSpc>
              <a:spcBef>
                <a:spcPts val="0"/>
              </a:spcBef>
              <a:spcAft>
                <a:spcPts val="0"/>
              </a:spcAft>
              <a:buClr>
                <a:schemeClr val="dk1"/>
              </a:buClr>
              <a:buSzPts val="2400"/>
              <a:buFont typeface="Roboto"/>
              <a:buNone/>
              <a:defRPr sz="2400" b="1" i="0" u="none" strike="noStrike" cap="none">
                <a:solidFill>
                  <a:schemeClr val="dk1"/>
                </a:solidFill>
                <a:latin typeface="Roboto"/>
                <a:ea typeface="Roboto"/>
                <a:cs typeface="Roboto"/>
                <a:sym typeface="Roboto"/>
              </a:defRPr>
            </a:lvl5pPr>
            <a:lvl6pPr marR="0" lvl="5" algn="l" rtl="0">
              <a:lnSpc>
                <a:spcPct val="100000"/>
              </a:lnSpc>
              <a:spcBef>
                <a:spcPts val="0"/>
              </a:spcBef>
              <a:spcAft>
                <a:spcPts val="0"/>
              </a:spcAft>
              <a:buClr>
                <a:schemeClr val="dk1"/>
              </a:buClr>
              <a:buSzPts val="2400"/>
              <a:buFont typeface="Roboto"/>
              <a:buNone/>
              <a:defRPr sz="2400" b="1" i="0" u="none" strike="noStrike" cap="none">
                <a:solidFill>
                  <a:schemeClr val="dk1"/>
                </a:solidFill>
                <a:latin typeface="Roboto"/>
                <a:ea typeface="Roboto"/>
                <a:cs typeface="Roboto"/>
                <a:sym typeface="Roboto"/>
              </a:defRPr>
            </a:lvl6pPr>
            <a:lvl7pPr marR="0" lvl="6" algn="l" rtl="0">
              <a:lnSpc>
                <a:spcPct val="100000"/>
              </a:lnSpc>
              <a:spcBef>
                <a:spcPts val="0"/>
              </a:spcBef>
              <a:spcAft>
                <a:spcPts val="0"/>
              </a:spcAft>
              <a:buClr>
                <a:schemeClr val="dk1"/>
              </a:buClr>
              <a:buSzPts val="2400"/>
              <a:buFont typeface="Roboto"/>
              <a:buNone/>
              <a:defRPr sz="2400" b="1" i="0" u="none" strike="noStrike" cap="none">
                <a:solidFill>
                  <a:schemeClr val="dk1"/>
                </a:solidFill>
                <a:latin typeface="Roboto"/>
                <a:ea typeface="Roboto"/>
                <a:cs typeface="Roboto"/>
                <a:sym typeface="Roboto"/>
              </a:defRPr>
            </a:lvl7pPr>
            <a:lvl8pPr marR="0" lvl="7" algn="l" rtl="0">
              <a:lnSpc>
                <a:spcPct val="100000"/>
              </a:lnSpc>
              <a:spcBef>
                <a:spcPts val="0"/>
              </a:spcBef>
              <a:spcAft>
                <a:spcPts val="0"/>
              </a:spcAft>
              <a:buClr>
                <a:schemeClr val="dk1"/>
              </a:buClr>
              <a:buSzPts val="2400"/>
              <a:buFont typeface="Roboto"/>
              <a:buNone/>
              <a:defRPr sz="2400" b="1" i="0" u="none" strike="noStrike" cap="none">
                <a:solidFill>
                  <a:schemeClr val="dk1"/>
                </a:solidFill>
                <a:latin typeface="Roboto"/>
                <a:ea typeface="Roboto"/>
                <a:cs typeface="Roboto"/>
                <a:sym typeface="Roboto"/>
              </a:defRPr>
            </a:lvl8pPr>
            <a:lvl9pPr marR="0" lvl="8" algn="l" rtl="0">
              <a:lnSpc>
                <a:spcPct val="100000"/>
              </a:lnSpc>
              <a:spcBef>
                <a:spcPts val="0"/>
              </a:spcBef>
              <a:spcAft>
                <a:spcPts val="0"/>
              </a:spcAft>
              <a:buClr>
                <a:schemeClr val="dk1"/>
              </a:buClr>
              <a:buSzPts val="2400"/>
              <a:buFont typeface="Roboto"/>
              <a:buNone/>
              <a:defRPr sz="2400" b="1" i="0" u="none" strike="noStrike" cap="none">
                <a:solidFill>
                  <a:schemeClr val="dk1"/>
                </a:solidFill>
                <a:latin typeface="Roboto"/>
                <a:ea typeface="Roboto"/>
                <a:cs typeface="Roboto"/>
                <a:sym typeface="Roboto"/>
              </a:defRPr>
            </a:lvl9pPr>
          </a:lstStyle>
          <a:p>
            <a:r>
              <a:rPr lang="en-US" sz="3000" dirty="0">
                <a:solidFill>
                  <a:schemeClr val="dk1"/>
                </a:solidFill>
                <a:latin typeface="Audiowide"/>
                <a:ea typeface="Audiowide"/>
                <a:cs typeface="Audiowide"/>
                <a:sym typeface="Audiowide"/>
              </a:rPr>
              <a:t>Plan – Virtual SDV Lab Challenge </a:t>
            </a:r>
            <a:endParaRPr lang="en-US" sz="800" dirty="0">
              <a:solidFill>
                <a:schemeClr val="dk1"/>
              </a:solidFill>
              <a:latin typeface="Audiowide"/>
              <a:ea typeface="Audiowide"/>
              <a:cs typeface="Audiowide"/>
              <a:sym typeface="Audiowide"/>
            </a:endParaRPr>
          </a:p>
        </p:txBody>
      </p:sp>
      <p:sp>
        <p:nvSpPr>
          <p:cNvPr id="7" name="TextBox 6">
            <a:extLst>
              <a:ext uri="{FF2B5EF4-FFF2-40B4-BE49-F238E27FC236}">
                <a16:creationId xmlns:a16="http://schemas.microsoft.com/office/drawing/2014/main" id="{20753015-D1E1-FE06-1A10-C221F5FB4AF7}"/>
              </a:ext>
            </a:extLst>
          </p:cNvPr>
          <p:cNvSpPr txBox="1"/>
          <p:nvPr/>
        </p:nvSpPr>
        <p:spPr>
          <a:xfrm>
            <a:off x="2151538" y="3925462"/>
            <a:ext cx="180081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800">
                <a:latin typeface="Audiowide"/>
              </a:rPr>
              <a:t>Emerge​</a:t>
            </a:r>
            <a:r>
              <a:rPr lang="en-US" sz="1800" err="1">
                <a:latin typeface="Audiowide"/>
              </a:rPr>
              <a:t>ncy</a:t>
            </a:r>
          </a:p>
        </p:txBody>
      </p:sp>
      <p:sp>
        <p:nvSpPr>
          <p:cNvPr id="4" name="TextBox 3">
            <a:extLst>
              <a:ext uri="{FF2B5EF4-FFF2-40B4-BE49-F238E27FC236}">
                <a16:creationId xmlns:a16="http://schemas.microsoft.com/office/drawing/2014/main" id="{C758C2D6-4F51-E5AC-92B1-BE49A23FF21F}"/>
              </a:ext>
            </a:extLst>
          </p:cNvPr>
          <p:cNvSpPr txBox="1"/>
          <p:nvPr/>
        </p:nvSpPr>
        <p:spPr>
          <a:xfrm>
            <a:off x="820487" y="1508561"/>
            <a:ext cx="1823679"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800" dirty="0">
                <a:latin typeface="Audiowide"/>
              </a:rPr>
              <a:t>Cruise Control</a:t>
            </a:r>
          </a:p>
        </p:txBody>
      </p:sp>
      <p:sp>
        <p:nvSpPr>
          <p:cNvPr id="5" name="TextBox 4">
            <a:extLst>
              <a:ext uri="{FF2B5EF4-FFF2-40B4-BE49-F238E27FC236}">
                <a16:creationId xmlns:a16="http://schemas.microsoft.com/office/drawing/2014/main" id="{EAA85874-5AEC-26EA-9556-2F74AF739C94}"/>
              </a:ext>
            </a:extLst>
          </p:cNvPr>
          <p:cNvSpPr txBox="1"/>
          <p:nvPr/>
        </p:nvSpPr>
        <p:spPr>
          <a:xfrm>
            <a:off x="7405799" y="3312868"/>
            <a:ext cx="127503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800">
                <a:latin typeface="Audiowide"/>
              </a:rPr>
              <a:t>Weather</a:t>
            </a:r>
          </a:p>
        </p:txBody>
      </p:sp>
      <p:sp>
        <p:nvSpPr>
          <p:cNvPr id="6" name="TextBox 5">
            <a:extLst>
              <a:ext uri="{FF2B5EF4-FFF2-40B4-BE49-F238E27FC236}">
                <a16:creationId xmlns:a16="http://schemas.microsoft.com/office/drawing/2014/main" id="{CEB3A73D-98D7-1D0B-5886-B3C14FA7656E}"/>
              </a:ext>
            </a:extLst>
          </p:cNvPr>
          <p:cNvSpPr txBox="1"/>
          <p:nvPr/>
        </p:nvSpPr>
        <p:spPr>
          <a:xfrm>
            <a:off x="3980623" y="1067130"/>
            <a:ext cx="1178077"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800" dirty="0">
                <a:latin typeface="Audiowide"/>
              </a:rPr>
              <a:t>Safety</a:t>
            </a:r>
          </a:p>
        </p:txBody>
      </p:sp>
      <p:sp>
        <p:nvSpPr>
          <p:cNvPr id="8" name="TextBox 7">
            <a:extLst>
              <a:ext uri="{FF2B5EF4-FFF2-40B4-BE49-F238E27FC236}">
                <a16:creationId xmlns:a16="http://schemas.microsoft.com/office/drawing/2014/main" id="{A4BAA87B-6DC7-C21D-1CDF-E6634322C517}"/>
              </a:ext>
            </a:extLst>
          </p:cNvPr>
          <p:cNvSpPr txBox="1"/>
          <p:nvPr/>
        </p:nvSpPr>
        <p:spPr>
          <a:xfrm>
            <a:off x="5533184" y="3936076"/>
            <a:ext cx="97785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800">
                <a:latin typeface="Audiowide"/>
              </a:rPr>
              <a:t>Cost</a:t>
            </a:r>
          </a:p>
        </p:txBody>
      </p:sp>
      <p:sp>
        <p:nvSpPr>
          <p:cNvPr id="9" name="TextBox 8">
            <a:extLst>
              <a:ext uri="{FF2B5EF4-FFF2-40B4-BE49-F238E27FC236}">
                <a16:creationId xmlns:a16="http://schemas.microsoft.com/office/drawing/2014/main" id="{813D8078-8E5F-657F-CF39-B0400DFD7EC3}"/>
              </a:ext>
            </a:extLst>
          </p:cNvPr>
          <p:cNvSpPr txBox="1"/>
          <p:nvPr/>
        </p:nvSpPr>
        <p:spPr>
          <a:xfrm>
            <a:off x="820759" y="3160468"/>
            <a:ext cx="88641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800">
                <a:latin typeface="Audiowide"/>
              </a:rPr>
              <a:t>Road</a:t>
            </a:r>
          </a:p>
        </p:txBody>
      </p:sp>
      <p:sp>
        <p:nvSpPr>
          <p:cNvPr id="10" name="TextBox 9">
            <a:extLst>
              <a:ext uri="{FF2B5EF4-FFF2-40B4-BE49-F238E27FC236}">
                <a16:creationId xmlns:a16="http://schemas.microsoft.com/office/drawing/2014/main" id="{3A7FCDAC-7D0D-0791-8CF4-866EBC05FD59}"/>
              </a:ext>
            </a:extLst>
          </p:cNvPr>
          <p:cNvSpPr txBox="1"/>
          <p:nvPr/>
        </p:nvSpPr>
        <p:spPr>
          <a:xfrm>
            <a:off x="6830489" y="1356160"/>
            <a:ext cx="1442679"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800">
                <a:latin typeface="Audiowide"/>
              </a:rPr>
              <a:t>Convenience</a:t>
            </a:r>
          </a:p>
        </p:txBody>
      </p:sp>
      <p:sp>
        <p:nvSpPr>
          <p:cNvPr id="14" name="TextBox 13">
            <a:extLst>
              <a:ext uri="{FF2B5EF4-FFF2-40B4-BE49-F238E27FC236}">
                <a16:creationId xmlns:a16="http://schemas.microsoft.com/office/drawing/2014/main" id="{636FED29-00B8-9EB3-E7D0-7FE408F2F463}"/>
              </a:ext>
            </a:extLst>
          </p:cNvPr>
          <p:cNvSpPr txBox="1"/>
          <p:nvPr/>
        </p:nvSpPr>
        <p:spPr>
          <a:xfrm>
            <a:off x="2150721" y="2092631"/>
            <a:ext cx="4837883" cy="954107"/>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800" dirty="0">
                <a:latin typeface="Audiowide"/>
              </a:rPr>
              <a:t>Road Condition </a:t>
            </a:r>
            <a:endParaRPr lang="en-US" sz="1800" dirty="0">
              <a:cs typeface="Arial"/>
            </a:endParaRPr>
          </a:p>
          <a:p>
            <a:pPr algn="ctr"/>
            <a:r>
              <a:rPr lang="en-US" sz="2800" dirty="0">
                <a:latin typeface="Audiowide"/>
              </a:rPr>
              <a:t>Aware ADAS</a:t>
            </a:r>
            <a:endParaRPr lang="en-US" sz="1800" dirty="0">
              <a:cs typeface="Arial"/>
            </a:endParaRPr>
          </a:p>
        </p:txBody>
      </p:sp>
    </p:spTree>
    <p:extLst>
      <p:ext uri="{BB962C8B-B14F-4D97-AF65-F5344CB8AC3E}">
        <p14:creationId xmlns:p14="http://schemas.microsoft.com/office/powerpoint/2010/main" val="9367152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graphicFrame>
        <p:nvGraphicFramePr>
          <p:cNvPr id="6" name="표 5">
            <a:extLst>
              <a:ext uri="{FF2B5EF4-FFF2-40B4-BE49-F238E27FC236}">
                <a16:creationId xmlns:a16="http://schemas.microsoft.com/office/drawing/2014/main" id="{F7D22321-F540-DD37-EC94-F68D4B60F828}"/>
              </a:ext>
            </a:extLst>
          </p:cNvPr>
          <p:cNvGraphicFramePr>
            <a:graphicFrameLocks noGrp="1"/>
          </p:cNvGraphicFramePr>
          <p:nvPr/>
        </p:nvGraphicFramePr>
        <p:xfrm>
          <a:off x="190500" y="850446"/>
          <a:ext cx="8499879" cy="3763738"/>
        </p:xfrm>
        <a:graphic>
          <a:graphicData uri="http://schemas.openxmlformats.org/drawingml/2006/table">
            <a:tbl>
              <a:tblPr firstRow="1" bandRow="1">
                <a:tableStyleId>{2D5ABB26-0587-4C30-8999-92F81FD0307C}</a:tableStyleId>
              </a:tblPr>
              <a:tblGrid>
                <a:gridCol w="1310688">
                  <a:extLst>
                    <a:ext uri="{9D8B030D-6E8A-4147-A177-3AD203B41FA5}">
                      <a16:colId xmlns:a16="http://schemas.microsoft.com/office/drawing/2014/main" val="2690220595"/>
                    </a:ext>
                  </a:extLst>
                </a:gridCol>
                <a:gridCol w="2184790">
                  <a:extLst>
                    <a:ext uri="{9D8B030D-6E8A-4147-A177-3AD203B41FA5}">
                      <a16:colId xmlns:a16="http://schemas.microsoft.com/office/drawing/2014/main" val="4187187927"/>
                    </a:ext>
                  </a:extLst>
                </a:gridCol>
                <a:gridCol w="578323">
                  <a:extLst>
                    <a:ext uri="{9D8B030D-6E8A-4147-A177-3AD203B41FA5}">
                      <a16:colId xmlns:a16="http://schemas.microsoft.com/office/drawing/2014/main" val="366937626"/>
                    </a:ext>
                  </a:extLst>
                </a:gridCol>
                <a:gridCol w="594388">
                  <a:extLst>
                    <a:ext uri="{9D8B030D-6E8A-4147-A177-3AD203B41FA5}">
                      <a16:colId xmlns:a16="http://schemas.microsoft.com/office/drawing/2014/main" val="2998046098"/>
                    </a:ext>
                  </a:extLst>
                </a:gridCol>
                <a:gridCol w="570291">
                  <a:extLst>
                    <a:ext uri="{9D8B030D-6E8A-4147-A177-3AD203B41FA5}">
                      <a16:colId xmlns:a16="http://schemas.microsoft.com/office/drawing/2014/main" val="1769705538"/>
                    </a:ext>
                  </a:extLst>
                </a:gridCol>
                <a:gridCol w="578323">
                  <a:extLst>
                    <a:ext uri="{9D8B030D-6E8A-4147-A177-3AD203B41FA5}">
                      <a16:colId xmlns:a16="http://schemas.microsoft.com/office/drawing/2014/main" val="2089681627"/>
                    </a:ext>
                  </a:extLst>
                </a:gridCol>
                <a:gridCol w="570291">
                  <a:extLst>
                    <a:ext uri="{9D8B030D-6E8A-4147-A177-3AD203B41FA5}">
                      <a16:colId xmlns:a16="http://schemas.microsoft.com/office/drawing/2014/main" val="2604078014"/>
                    </a:ext>
                  </a:extLst>
                </a:gridCol>
                <a:gridCol w="554227">
                  <a:extLst>
                    <a:ext uri="{9D8B030D-6E8A-4147-A177-3AD203B41FA5}">
                      <a16:colId xmlns:a16="http://schemas.microsoft.com/office/drawing/2014/main" val="3462575235"/>
                    </a:ext>
                  </a:extLst>
                </a:gridCol>
                <a:gridCol w="554228">
                  <a:extLst>
                    <a:ext uri="{9D8B030D-6E8A-4147-A177-3AD203B41FA5}">
                      <a16:colId xmlns:a16="http://schemas.microsoft.com/office/drawing/2014/main" val="529272347"/>
                    </a:ext>
                  </a:extLst>
                </a:gridCol>
                <a:gridCol w="518500">
                  <a:extLst>
                    <a:ext uri="{9D8B030D-6E8A-4147-A177-3AD203B41FA5}">
                      <a16:colId xmlns:a16="http://schemas.microsoft.com/office/drawing/2014/main" val="2809559473"/>
                    </a:ext>
                  </a:extLst>
                </a:gridCol>
                <a:gridCol w="485830">
                  <a:extLst>
                    <a:ext uri="{9D8B030D-6E8A-4147-A177-3AD203B41FA5}">
                      <a16:colId xmlns:a16="http://schemas.microsoft.com/office/drawing/2014/main" val="1107281677"/>
                    </a:ext>
                  </a:extLst>
                </a:gridCol>
              </a:tblGrid>
              <a:tr h="342158">
                <a:tc>
                  <a:txBody>
                    <a:bodyPr/>
                    <a:lstStyle/>
                    <a:p>
                      <a:pPr algn="ctr" latinLnBrk="1"/>
                      <a:r>
                        <a:rPr lang="ko-KR" altLang="en-US" sz="1000" err="1">
                          <a:latin typeface="Audiowide"/>
                        </a:rPr>
                        <a:t>Contents</a:t>
                      </a:r>
                      <a:endParaRPr lang="ko-KR" altLang="en-US" sz="1000">
                        <a:latin typeface="Audiowide"/>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latinLnBrk="1"/>
                      <a:r>
                        <a:rPr lang="ko-KR" altLang="en-US" sz="1000" err="1">
                          <a:latin typeface="Audiowide"/>
                        </a:rPr>
                        <a:t>Details</a:t>
                      </a:r>
                      <a:endParaRPr lang="ko-KR" altLang="en-US" sz="1000">
                        <a:latin typeface="Audiowide"/>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gridSpan="3">
                  <a:txBody>
                    <a:bodyPr/>
                    <a:lstStyle/>
                    <a:p>
                      <a:pPr algn="ctr" latinLnBrk="1"/>
                      <a:r>
                        <a:rPr lang="en-US" altLang="ko-KR" sz="1000">
                          <a:latin typeface="Audiowide"/>
                        </a:rPr>
                        <a:t>Day 1</a:t>
                      </a:r>
                      <a:endParaRPr lang="ko-KR" altLang="en-US" sz="1000">
                        <a:latin typeface="Audiowide"/>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pPr latinLnBrk="1"/>
                      <a:endParaRPr lang="ko-KR"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algn="ctr" latinLnBrk="1"/>
                      <a:endParaRPr lang="ko-KR" altLang="en-US" sz="1000">
                        <a:latin typeface="Audiowide"/>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gridSpan="3">
                  <a:txBody>
                    <a:bodyPr/>
                    <a:lstStyle/>
                    <a:p>
                      <a:pPr algn="ctr" latinLnBrk="1"/>
                      <a:r>
                        <a:rPr lang="en-US" altLang="ko-KR" sz="1000">
                          <a:latin typeface="Audiowide"/>
                        </a:rPr>
                        <a:t>Day</a:t>
                      </a:r>
                      <a:r>
                        <a:rPr lang="ko-KR" altLang="en-US" sz="1000">
                          <a:latin typeface="Audiowide"/>
                        </a:rPr>
                        <a:t> </a:t>
                      </a:r>
                      <a:r>
                        <a:rPr lang="en-US" altLang="ko-KR" sz="1000">
                          <a:latin typeface="Audiowide"/>
                        </a:rPr>
                        <a:t>2</a:t>
                      </a:r>
                      <a:endParaRPr lang="ko-KR" altLang="en-US" sz="1000">
                        <a:latin typeface="Audiowide"/>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a:p>
                  </a:txBody>
                  <a:tcPr>
                    <a:lnL w="12700" cap="flat" cmpd="sng" algn="ctr">
                      <a:solidFill>
                        <a:schemeClr val="tx1"/>
                      </a:solidFill>
                      <a:prstDash val="solid"/>
                      <a:round/>
                      <a:headEnd type="none" w="med" len="med"/>
                      <a:tailEnd type="none" w="med" len="med"/>
                    </a:lnL>
                  </a:tcPr>
                </a:tc>
                <a:tc hMerge="1">
                  <a:txBody>
                    <a:bodyPr/>
                    <a:lstStyle/>
                    <a:p>
                      <a:pPr latinLnBrk="1"/>
                      <a:endParaRPr lang="ko-KR"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gridSpan="3">
                  <a:txBody>
                    <a:bodyPr/>
                    <a:lstStyle/>
                    <a:p>
                      <a:pPr algn="ctr" latinLnBrk="1"/>
                      <a:r>
                        <a:rPr lang="en-US" altLang="ko-KR" sz="1000">
                          <a:latin typeface="Audiowide"/>
                        </a:rPr>
                        <a:t>Day 3</a:t>
                      </a:r>
                      <a:endParaRPr lang="ko-KR" altLang="en-US" sz="1000">
                        <a:latin typeface="Audiowide"/>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a:p>
                  </a:txBody>
                  <a:tcPr>
                    <a:lnL w="12700" cap="flat" cmpd="sng" algn="ctr">
                      <a:solidFill>
                        <a:schemeClr val="tx1"/>
                      </a:solidFill>
                      <a:prstDash val="solid"/>
                      <a:round/>
                      <a:headEnd type="none" w="med" len="med"/>
                      <a:tailEnd type="none" w="med" len="med"/>
                    </a:lnL>
                  </a:tcPr>
                </a:tc>
                <a:tc hMerge="1">
                  <a:txBody>
                    <a:bodyPr/>
                    <a:lstStyle/>
                    <a:p>
                      <a:pPr latinLnBrk="1"/>
                      <a:endParaRPr lang="ko-KR"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355705788"/>
                  </a:ext>
                </a:extLst>
              </a:tr>
              <a:tr h="342158">
                <a:tc rowSpan="2">
                  <a:txBody>
                    <a:bodyPr/>
                    <a:lstStyle/>
                    <a:p>
                      <a:pPr algn="ctr" latinLnBrk="1"/>
                      <a:r>
                        <a:rPr lang="ko-KR" altLang="en-US" sz="1000" err="1">
                          <a:latin typeface="Audiowide"/>
                        </a:rPr>
                        <a:t>Brain</a:t>
                      </a:r>
                      <a:r>
                        <a:rPr lang="ko-KR" altLang="en-US" sz="1000">
                          <a:latin typeface="Audiowide"/>
                        </a:rPr>
                        <a:t> </a:t>
                      </a:r>
                      <a:r>
                        <a:rPr lang="ko-KR" altLang="en-US" sz="1000" err="1">
                          <a:latin typeface="Audiowide"/>
                        </a:rPr>
                        <a:t>Storming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lvl="0" algn="ctr">
                        <a:buNone/>
                      </a:pPr>
                      <a:r>
                        <a:rPr lang="en-US" altLang="ko-KR" sz="1000">
                          <a:latin typeface="Audiowide"/>
                        </a:rPr>
                        <a:t>Ideation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latinLnBrk="1"/>
                      <a:endParaRPr lang="en-US" altLang="ko-KR" sz="1000">
                        <a:latin typeface="Audiowide"/>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latinLnBrk="1"/>
                      <a:endParaRPr lang="en-US" altLang="ko-KR" sz="1000">
                        <a:latin typeface="Audiowide"/>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altLang="ko-KR" sz="1000">
                        <a:latin typeface="Audiowide"/>
                      </a:endParaRPr>
                    </a:p>
                  </a:txBody>
                  <a:tcPr anchor="ctr">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0">
                      <a:noFill/>
                    </a:lnTlToBr>
                    <a:lnBlToTr w="0">
                      <a:noFill/>
                    </a:lnBlToTr>
                    <a:noFill/>
                  </a:tcPr>
                </a:tc>
                <a:tc>
                  <a:txBody>
                    <a:bodyPr/>
                    <a:lstStyle/>
                    <a:p>
                      <a:pPr algn="ctr" latinLnBrk="1"/>
                      <a:endParaRPr lang="en-US" altLang="ko-KR" sz="1000">
                        <a:latin typeface="Audiowide"/>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lvl="0" algn="ctr">
                        <a:buNone/>
                      </a:pPr>
                      <a:endParaRPr lang="en-US" altLang="ko-KR" sz="1000">
                        <a:latin typeface="Audiowide"/>
                      </a:endParaRPr>
                    </a:p>
                  </a:txBody>
                  <a:tcPr anchor="ctr">
                    <a:lnL w="12700" cap="flat" cmpd="sng" algn="ctr">
                      <a:solidFill>
                        <a:schemeClr val="tx1"/>
                      </a:solidFill>
                      <a:prstDash val="solid"/>
                      <a:round/>
                      <a:headEnd type="none" w="med" len="med"/>
                      <a:tailEnd type="none" w="med" len="med"/>
                    </a:lnL>
                    <a:lnR w="12700">
                      <a:solidFill>
                        <a:schemeClr val="tx1"/>
                      </a:solidFill>
                    </a:lnR>
                    <a:lnT w="12700">
                      <a:solidFill>
                        <a:schemeClr val="tx1"/>
                      </a:solidFill>
                    </a:lnT>
                    <a:lnB w="12700" cap="flat" cmpd="sng" algn="ctr">
                      <a:solidFill>
                        <a:schemeClr val="tx1"/>
                      </a:solidFill>
                      <a:prstDash val="solid"/>
                      <a:round/>
                      <a:headEnd type="none" w="med" len="med"/>
                      <a:tailEnd type="none" w="med" len="med"/>
                    </a:lnB>
                    <a:lnTlToBr w="0">
                      <a:noFill/>
                    </a:lnTlToBr>
                    <a:lnBlToTr w="0">
                      <a:noFill/>
                    </a:lnBlToTr>
                  </a:tcPr>
                </a:tc>
                <a:tc>
                  <a:txBody>
                    <a:bodyPr/>
                    <a:lstStyle/>
                    <a:p>
                      <a:pPr lvl="0" algn="ctr">
                        <a:buNone/>
                      </a:pPr>
                      <a:endParaRPr altLang="ko-KR" sz="1000">
                        <a:latin typeface="Audiowide"/>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latinLnBrk="1"/>
                      <a:endParaRPr lang="ko-KR" altLang="en-US" sz="1000">
                        <a:latin typeface="Audiowide"/>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lvl="0" algn="ctr">
                        <a:buNone/>
                      </a:pPr>
                      <a:endParaRPr lang="ko-KR" altLang="en-US" sz="1000">
                        <a:latin typeface="Audiowide"/>
                      </a:endParaRPr>
                    </a:p>
                  </a:txBody>
                  <a:tcPr anchor="ctr">
                    <a:lnL w="12700" cap="flat" cmpd="sng" algn="ctr">
                      <a:solidFill>
                        <a:schemeClr val="tx1"/>
                      </a:solidFill>
                      <a:prstDash val="solid"/>
                      <a:round/>
                      <a:headEnd type="none" w="med" len="med"/>
                      <a:tailEnd type="none" w="med" len="med"/>
                    </a:lnL>
                    <a:lnR w="12700">
                      <a:solidFill>
                        <a:schemeClr val="tx1"/>
                      </a:solidFill>
                    </a:lnR>
                    <a:lnT w="12700">
                      <a:solidFill>
                        <a:schemeClr val="tx1"/>
                      </a:solidFill>
                    </a:lnT>
                    <a:lnB w="12700" cap="flat" cmpd="sng" algn="ctr">
                      <a:solidFill>
                        <a:schemeClr val="tx1"/>
                      </a:solidFill>
                      <a:prstDash val="solid"/>
                      <a:round/>
                      <a:headEnd type="none" w="med" len="med"/>
                      <a:tailEnd type="none" w="med" len="med"/>
                    </a:lnB>
                    <a:lnTlToBr w="0">
                      <a:noFill/>
                    </a:lnTlToBr>
                    <a:lnBlToTr w="0">
                      <a:noFill/>
                    </a:lnBlToTr>
                  </a:tcPr>
                </a:tc>
                <a:tc>
                  <a:txBody>
                    <a:bodyPr/>
                    <a:lstStyle/>
                    <a:p>
                      <a:pPr algn="ctr" latinLnBrk="1"/>
                      <a:endParaRPr lang="ko-KR" altLang="en-US" sz="1000">
                        <a:latin typeface="Audiowide"/>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69722701"/>
                  </a:ext>
                </a:extLst>
              </a:tr>
              <a:tr h="342158">
                <a:tc vMerge="1">
                  <a:txBody>
                    <a:bodyPr/>
                    <a:lstStyle/>
                    <a:p>
                      <a:pPr algn="ctr" latinLnBrk="1"/>
                      <a:endParaRPr lang="ko-KR" altLang="en-US" sz="1000" err="1">
                        <a:latin typeface="Audiowide"/>
                      </a:endParaRPr>
                    </a:p>
                  </a:txBody>
                  <a:tcPr anchor="ctr">
                    <a:lnL w="12700">
                      <a:solidFill>
                        <a:schemeClr val="tx1"/>
                      </a:solidFill>
                    </a:lnL>
                    <a:lnR w="12700">
                      <a:solidFill>
                        <a:schemeClr val="tx1"/>
                      </a:solidFill>
                    </a:lnR>
                    <a:lnT w="12700">
                      <a:solidFill>
                        <a:schemeClr val="tx1"/>
                      </a:solidFill>
                    </a:lnT>
                    <a:lnB w="12700">
                      <a:solidFill>
                        <a:schemeClr val="tx1"/>
                      </a:solidFill>
                    </a:lnB>
                    <a:lnTlToBr w="0">
                      <a:noFill/>
                    </a:lnTlToBr>
                    <a:lnBlToTr w="0">
                      <a:noFill/>
                    </a:lnBlToTr>
                  </a:tcPr>
                </a:tc>
                <a:tc>
                  <a:txBody>
                    <a:bodyPr/>
                    <a:lstStyle/>
                    <a:p>
                      <a:pPr lvl="0" algn="ctr">
                        <a:buNone/>
                      </a:pPr>
                      <a:r>
                        <a:rPr lang="en-US" altLang="ko-KR" sz="1000">
                          <a:latin typeface="Audiowide"/>
                        </a:rPr>
                        <a:t>Task Assignment</a:t>
                      </a:r>
                    </a:p>
                  </a:txBody>
                  <a:tcPr anchor="ctr">
                    <a:lnL w="12700">
                      <a:solidFill>
                        <a:schemeClr val="tx1"/>
                      </a:solidFill>
                    </a:lnL>
                    <a:lnR w="12700">
                      <a:solidFill>
                        <a:schemeClr val="tx1"/>
                      </a:solidFill>
                    </a:lnR>
                    <a:lnT w="12700">
                      <a:solidFill>
                        <a:schemeClr val="tx1"/>
                      </a:solidFill>
                    </a:lnT>
                    <a:lnB w="12700">
                      <a:solidFill>
                        <a:schemeClr val="tx1"/>
                      </a:solidFill>
                    </a:lnB>
                    <a:lnTlToBr w="0">
                      <a:noFill/>
                    </a:lnTlToBr>
                    <a:lnBlToTr w="0">
                      <a:noFill/>
                    </a:lnBlToTr>
                  </a:tcPr>
                </a:tc>
                <a:tc>
                  <a:txBody>
                    <a:bodyPr/>
                    <a:lstStyle/>
                    <a:p>
                      <a:pPr lvl="0" algn="ctr">
                        <a:buNone/>
                      </a:pPr>
                      <a:endParaRPr lang="en-US" altLang="ko-KR" sz="1000">
                        <a:latin typeface="Audiowide"/>
                      </a:endParaRPr>
                    </a:p>
                  </a:txBody>
                  <a:tcPr anchor="ctr">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0">
                      <a:noFill/>
                    </a:lnTlToBr>
                    <a:lnBlToTr w="0">
                      <a:noFill/>
                    </a:lnBlToTr>
                    <a:noFill/>
                  </a:tcPr>
                </a:tc>
                <a:tc>
                  <a:txBody>
                    <a:bodyPr/>
                    <a:lstStyle/>
                    <a:p>
                      <a:pPr lvl="0" algn="ctr">
                        <a:buNone/>
                      </a:pPr>
                      <a:endParaRPr lang="en-US" altLang="ko-KR" sz="1000">
                        <a:latin typeface="Audiowide"/>
                      </a:endParaRPr>
                    </a:p>
                  </a:txBody>
                  <a:tcPr anchor="ctr">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0">
                      <a:noFill/>
                    </a:lnTlToBr>
                    <a:lnBlToTr w="0">
                      <a:noFill/>
                    </a:lnBlToTr>
                    <a:noFill/>
                  </a:tcPr>
                </a:tc>
                <a:tc>
                  <a:txBody>
                    <a:bodyPr/>
                    <a:lstStyle/>
                    <a:p>
                      <a:pPr lvl="0" algn="ctr">
                        <a:buNone/>
                      </a:pPr>
                      <a:endParaRPr lang="en-US" altLang="ko-KR" sz="1000">
                        <a:latin typeface="Audiowide"/>
                      </a:endParaRPr>
                    </a:p>
                  </a:txBody>
                  <a:tcPr anchor="ctr">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0">
                      <a:noFill/>
                    </a:lnTlToBr>
                    <a:lnBlToTr w="0">
                      <a:noFill/>
                    </a:lnBlToTr>
                    <a:noFill/>
                  </a:tcPr>
                </a:tc>
                <a:tc>
                  <a:txBody>
                    <a:bodyPr/>
                    <a:lstStyle/>
                    <a:p>
                      <a:pPr lvl="0" algn="ctr">
                        <a:buNone/>
                      </a:pPr>
                      <a:endParaRPr lang="en-US" altLang="ko-KR" sz="1000">
                        <a:latin typeface="Audiowide"/>
                      </a:endParaRPr>
                    </a:p>
                  </a:txBody>
                  <a:tcPr anchor="ctr">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0">
                      <a:noFill/>
                    </a:lnTlToBr>
                    <a:lnBlToTr w="0">
                      <a:noFill/>
                    </a:lnBlToTr>
                  </a:tcPr>
                </a:tc>
                <a:tc>
                  <a:txBody>
                    <a:bodyPr/>
                    <a:lstStyle/>
                    <a:p>
                      <a:pPr lvl="0" algn="ctr">
                        <a:buNone/>
                      </a:pPr>
                      <a:endParaRPr lang="en-US" altLang="ko-KR" sz="1000">
                        <a:latin typeface="Audiowide"/>
                      </a:endParaRPr>
                    </a:p>
                  </a:txBody>
                  <a:tcPr anchor="ctr">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0">
                      <a:noFill/>
                    </a:lnTlToBr>
                    <a:lnBlToTr w="0">
                      <a:noFill/>
                    </a:lnBlToTr>
                  </a:tcPr>
                </a:tc>
                <a:tc>
                  <a:txBody>
                    <a:bodyPr/>
                    <a:lstStyle/>
                    <a:p>
                      <a:pPr lvl="0" algn="ctr">
                        <a:buNone/>
                      </a:pPr>
                      <a:endParaRPr altLang="ko-KR" sz="1000">
                        <a:latin typeface="Audiowide"/>
                      </a:endParaRPr>
                    </a:p>
                  </a:txBody>
                  <a:tcPr anchor="ctr">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0">
                      <a:noFill/>
                    </a:lnTlToBr>
                    <a:lnBlToTr w="0">
                      <a:noFill/>
                    </a:lnBlToTr>
                  </a:tcPr>
                </a:tc>
                <a:tc>
                  <a:txBody>
                    <a:bodyPr/>
                    <a:lstStyle/>
                    <a:p>
                      <a:pPr lvl="0" algn="ctr">
                        <a:buNone/>
                      </a:pPr>
                      <a:endParaRPr lang="ko-KR" altLang="en-US" sz="1000">
                        <a:latin typeface="Audiowide"/>
                      </a:endParaRPr>
                    </a:p>
                  </a:txBody>
                  <a:tcPr anchor="ctr">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0">
                      <a:noFill/>
                    </a:lnTlToBr>
                    <a:lnBlToTr w="0">
                      <a:noFill/>
                    </a:lnBlToTr>
                  </a:tcPr>
                </a:tc>
                <a:tc>
                  <a:txBody>
                    <a:bodyPr/>
                    <a:lstStyle/>
                    <a:p>
                      <a:pPr lvl="0" algn="ctr">
                        <a:buNone/>
                      </a:pPr>
                      <a:endParaRPr lang="ko-KR" altLang="en-US" sz="1000">
                        <a:latin typeface="Audiowide"/>
                      </a:endParaRPr>
                    </a:p>
                  </a:txBody>
                  <a:tcPr anchor="ctr">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0">
                      <a:noFill/>
                    </a:lnTlToBr>
                    <a:lnBlToTr w="0">
                      <a:noFill/>
                    </a:lnBlToTr>
                  </a:tcPr>
                </a:tc>
                <a:tc>
                  <a:txBody>
                    <a:bodyPr/>
                    <a:lstStyle/>
                    <a:p>
                      <a:pPr lvl="0" algn="ctr">
                        <a:buNone/>
                      </a:pPr>
                      <a:endParaRPr lang="ko-KR" altLang="en-US" sz="1000">
                        <a:latin typeface="Audiowide"/>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0">
                      <a:noFill/>
                    </a:lnTlToBr>
                    <a:lnBlToTr w="0">
                      <a:noFill/>
                    </a:lnBlToTr>
                  </a:tcPr>
                </a:tc>
                <a:extLst>
                  <a:ext uri="{0D108BD9-81ED-4DB2-BD59-A6C34878D82A}">
                    <a16:rowId xmlns:a16="http://schemas.microsoft.com/office/drawing/2014/main" val="777941732"/>
                  </a:ext>
                </a:extLst>
              </a:tr>
              <a:tr h="342158">
                <a:tc rowSpan="2">
                  <a:txBody>
                    <a:bodyPr/>
                    <a:lstStyle/>
                    <a:p>
                      <a:pPr algn="ctr" latinLnBrk="1"/>
                      <a:r>
                        <a:rPr lang="ko-KR" altLang="en-US" sz="1000" dirty="0" err="1">
                          <a:latin typeface="Audiowide"/>
                        </a:rPr>
                        <a:t>Environment</a:t>
                      </a:r>
                      <a:endParaRPr lang="ko-KR" altLang="en-US" sz="1000" dirty="0">
                        <a:latin typeface="Audiowide"/>
                      </a:endParaRPr>
                    </a:p>
                    <a:p>
                      <a:pPr lvl="0" algn="ctr">
                        <a:buNone/>
                      </a:pPr>
                      <a:r>
                        <a:rPr lang="ko-KR" altLang="en-US" sz="1000" dirty="0" err="1">
                          <a:latin typeface="Audiowide"/>
                        </a:rPr>
                        <a:t>Setup</a:t>
                      </a:r>
                      <a:endParaRPr lang="ko-KR" altLang="en-US" sz="1000" dirty="0">
                        <a:latin typeface="Audiowide"/>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lvl="0" algn="ctr">
                        <a:buNone/>
                      </a:pPr>
                      <a:r>
                        <a:rPr lang="en-US" sz="1000" b="0" i="0" u="none" strike="noStrike" noProof="0">
                          <a:solidFill>
                            <a:srgbClr val="000000"/>
                          </a:solidFill>
                          <a:latin typeface="Audiowide"/>
                        </a:rPr>
                        <a:t>Carla Simulator</a:t>
                      </a:r>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latinLnBrk="1"/>
                      <a:endParaRPr lang="en-US" altLang="ko-KR" sz="1000">
                        <a:latin typeface="Audiowide"/>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latinLnBrk="1"/>
                      <a:endParaRPr lang="en-US" altLang="ko-KR" sz="1000">
                        <a:latin typeface="Audiowide"/>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altLang="ko-KR" sz="1000">
                        <a:latin typeface="Audiowide"/>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0">
                      <a:noFill/>
                    </a:lnTlToBr>
                    <a:lnBlToTr w="0">
                      <a:noFill/>
                    </a:lnBlToTr>
                    <a:noFill/>
                  </a:tcPr>
                </a:tc>
                <a:tc>
                  <a:txBody>
                    <a:bodyPr/>
                    <a:lstStyle/>
                    <a:p>
                      <a:pPr marL="0" marR="0" lvl="0" indent="0" algn="ctr" defTabSz="914400" rtl="0" eaLnBrk="1" fontAlgn="auto" latinLnBrk="1" hangingPunct="1">
                        <a:lnSpc>
                          <a:spcPct val="100000"/>
                        </a:lnSpc>
                        <a:spcBef>
                          <a:spcPts val="0"/>
                        </a:spcBef>
                        <a:spcAft>
                          <a:spcPts val="0"/>
                        </a:spcAft>
                        <a:buClr>
                          <a:srgbClr val="000000"/>
                        </a:buClr>
                        <a:buSzTx/>
                        <a:buFont typeface="Arial"/>
                        <a:buNone/>
                        <a:tabLst/>
                        <a:defRPr/>
                      </a:pPr>
                      <a:endParaRPr lang="en-US" altLang="ko-KR" sz="1000">
                        <a:latin typeface="Audiowide"/>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lvl="0" indent="0" algn="ctr" defTabSz="914400">
                        <a:lnSpc>
                          <a:spcPct val="100000"/>
                        </a:lnSpc>
                        <a:spcBef>
                          <a:spcPts val="0"/>
                        </a:spcBef>
                        <a:spcAft>
                          <a:spcPts val="0"/>
                        </a:spcAft>
                        <a:buNone/>
                        <a:tabLst/>
                        <a:defRPr/>
                      </a:pPr>
                      <a:endParaRPr lang="en-US" altLang="ko-KR" sz="1000">
                        <a:latin typeface="Audiowide"/>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0">
                      <a:noFill/>
                    </a:lnTlToBr>
                    <a:lnBlToTr w="0">
                      <a:noFill/>
                    </a:lnBlToTr>
                    <a:noFill/>
                  </a:tcPr>
                </a:tc>
                <a:tc>
                  <a:txBody>
                    <a:bodyPr/>
                    <a:lstStyle/>
                    <a:p>
                      <a:pPr marL="0" lvl="0" indent="0" algn="ctr">
                        <a:lnSpc>
                          <a:spcPct val="100000"/>
                        </a:lnSpc>
                        <a:spcBef>
                          <a:spcPts val="0"/>
                        </a:spcBef>
                        <a:spcAft>
                          <a:spcPts val="0"/>
                        </a:spcAft>
                        <a:buNone/>
                      </a:pPr>
                      <a:endParaRPr lang="en-US" altLang="ko-KR" sz="1000">
                        <a:latin typeface="Audiowide"/>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latinLnBrk="1"/>
                      <a:endParaRPr lang="ko-KR" altLang="en-US" sz="1000">
                        <a:latin typeface="Audiowide"/>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lvl="0" algn="ctr">
                        <a:buNone/>
                      </a:pPr>
                      <a:endParaRPr lang="ko-KR" altLang="en-US" sz="1000">
                        <a:latin typeface="Audiowide"/>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0">
                      <a:noFill/>
                    </a:lnTlToBr>
                    <a:lnBlToTr w="0">
                      <a:noFill/>
                    </a:lnBlToTr>
                  </a:tcPr>
                </a:tc>
                <a:tc>
                  <a:txBody>
                    <a:bodyPr/>
                    <a:lstStyle/>
                    <a:p>
                      <a:pPr algn="ctr" latinLnBrk="1"/>
                      <a:endParaRPr lang="ko-KR" altLang="en-US" sz="1000">
                        <a:latin typeface="Audiowide"/>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379962500"/>
                  </a:ext>
                </a:extLst>
              </a:tr>
              <a:tr h="342158">
                <a:tc vMerge="1">
                  <a:txBody>
                    <a:bodyPr/>
                    <a:lstStyle/>
                    <a:p>
                      <a:pPr lvl="0" algn="ctr">
                        <a:buNone/>
                      </a:pPr>
                      <a:endParaRPr lang="ko-KR" altLang="en-US" sz="1000" err="1">
                        <a:latin typeface="Audiowide"/>
                      </a:endParaRPr>
                    </a:p>
                  </a:txBody>
                  <a:tcPr anchor="ctr">
                    <a:lnL w="12700">
                      <a:solidFill>
                        <a:schemeClr val="tx1"/>
                      </a:solidFill>
                    </a:lnL>
                    <a:lnR w="12700">
                      <a:solidFill>
                        <a:schemeClr val="tx1"/>
                      </a:solidFill>
                    </a:lnR>
                    <a:lnT w="12700">
                      <a:solidFill>
                        <a:schemeClr val="tx1"/>
                      </a:solidFill>
                    </a:lnT>
                    <a:lnB w="12700">
                      <a:solidFill>
                        <a:schemeClr val="tx1"/>
                      </a:solidFill>
                    </a:lnB>
                    <a:lnTlToBr w="0">
                      <a:noFill/>
                    </a:lnTlToBr>
                    <a:lnBlToTr w="0">
                      <a:noFill/>
                    </a:lnBlToTr>
                  </a:tcPr>
                </a:tc>
                <a:tc>
                  <a:txBody>
                    <a:bodyPr/>
                    <a:lstStyle/>
                    <a:p>
                      <a:pPr lvl="0" algn="ctr">
                        <a:buNone/>
                      </a:pPr>
                      <a:r>
                        <a:rPr lang="en-US" altLang="ko-KR" sz="1000" err="1">
                          <a:latin typeface="Audiowide"/>
                        </a:rPr>
                        <a:t>Zenoh</a:t>
                      </a:r>
                      <a:r>
                        <a:rPr lang="en-US" altLang="ko-KR" sz="1000">
                          <a:latin typeface="Audiowide"/>
                        </a:rPr>
                        <a:t>, </a:t>
                      </a:r>
                      <a:r>
                        <a:rPr lang="en-US" altLang="ko-KR" sz="1000" err="1">
                          <a:latin typeface="Audiowide"/>
                        </a:rPr>
                        <a:t>Kuksa</a:t>
                      </a:r>
                      <a:r>
                        <a:rPr lang="en-US" altLang="ko-KR" sz="1000">
                          <a:latin typeface="Audiowide"/>
                        </a:rPr>
                        <a:t>, </a:t>
                      </a:r>
                      <a:r>
                        <a:rPr lang="en-US" altLang="ko-KR" sz="1000" err="1">
                          <a:latin typeface="Audiowide"/>
                        </a:rPr>
                        <a:t>Ankios</a:t>
                      </a:r>
                      <a:r>
                        <a:rPr lang="en-US" altLang="ko-KR" sz="1000">
                          <a:latin typeface="Audiowide"/>
                        </a:rPr>
                        <a:t> </a:t>
                      </a:r>
                    </a:p>
                  </a:txBody>
                  <a:tcPr anchor="ctr">
                    <a:lnL w="12700">
                      <a:solidFill>
                        <a:schemeClr val="tx1"/>
                      </a:solidFill>
                    </a:lnL>
                    <a:lnR w="12700">
                      <a:solidFill>
                        <a:schemeClr val="tx1"/>
                      </a:solidFill>
                    </a:lnR>
                    <a:lnT w="12700">
                      <a:solidFill>
                        <a:schemeClr val="tx1"/>
                      </a:solidFill>
                    </a:lnT>
                    <a:lnB w="12700">
                      <a:solidFill>
                        <a:schemeClr val="tx1"/>
                      </a:solidFill>
                    </a:lnB>
                    <a:lnTlToBr w="0">
                      <a:noFill/>
                    </a:lnTlToBr>
                    <a:lnBlToTr w="0">
                      <a:noFill/>
                    </a:lnBlToTr>
                  </a:tcPr>
                </a:tc>
                <a:tc>
                  <a:txBody>
                    <a:bodyPr/>
                    <a:lstStyle/>
                    <a:p>
                      <a:pPr lvl="0" algn="ctr">
                        <a:buNone/>
                      </a:pPr>
                      <a:endParaRPr lang="en-US" altLang="ko-KR" sz="1000">
                        <a:latin typeface="Audiowide"/>
                      </a:endParaRPr>
                    </a:p>
                  </a:txBody>
                  <a:tcPr anchor="ctr">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0">
                      <a:noFill/>
                    </a:lnTlToBr>
                    <a:lnBlToTr w="0">
                      <a:noFill/>
                    </a:lnBlToTr>
                    <a:noFill/>
                  </a:tcPr>
                </a:tc>
                <a:tc>
                  <a:txBody>
                    <a:bodyPr/>
                    <a:lstStyle/>
                    <a:p>
                      <a:pPr lvl="0" algn="ctr">
                        <a:buNone/>
                      </a:pPr>
                      <a:endParaRPr lang="en-US" altLang="ko-KR" sz="1000">
                        <a:latin typeface="Audiowide"/>
                      </a:endParaRPr>
                    </a:p>
                  </a:txBody>
                  <a:tcPr anchor="ctr">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0">
                      <a:noFill/>
                    </a:lnTlToBr>
                    <a:lnBlToTr w="0">
                      <a:noFill/>
                    </a:lnBlToTr>
                    <a:noFill/>
                  </a:tcPr>
                </a:tc>
                <a:tc>
                  <a:txBody>
                    <a:bodyPr/>
                    <a:lstStyle/>
                    <a:p>
                      <a:pPr lvl="0" algn="ctr">
                        <a:buNone/>
                      </a:pPr>
                      <a:endParaRPr lang="en-US" altLang="ko-KR" sz="1000">
                        <a:latin typeface="Audiowide"/>
                      </a:endParaRPr>
                    </a:p>
                  </a:txBody>
                  <a:tcPr anchor="ctr">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0">
                      <a:noFill/>
                    </a:lnTlToBr>
                    <a:lnBlToTr w="0">
                      <a:noFill/>
                    </a:lnBlToTr>
                    <a:noFill/>
                  </a:tcPr>
                </a:tc>
                <a:tc>
                  <a:txBody>
                    <a:bodyPr/>
                    <a:lstStyle/>
                    <a:p>
                      <a:pPr marL="0" lvl="0" indent="0" algn="ctr" defTabSz="914400">
                        <a:lnSpc>
                          <a:spcPct val="100000"/>
                        </a:lnSpc>
                        <a:spcBef>
                          <a:spcPts val="0"/>
                        </a:spcBef>
                        <a:spcAft>
                          <a:spcPts val="0"/>
                        </a:spcAft>
                        <a:buNone/>
                        <a:tabLst/>
                        <a:defRPr/>
                      </a:pPr>
                      <a:endParaRPr lang="en-US" altLang="ko-KR" sz="1000">
                        <a:latin typeface="Audiowide"/>
                      </a:endParaRPr>
                    </a:p>
                  </a:txBody>
                  <a:tcPr anchor="ctr">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0">
                      <a:noFill/>
                    </a:lnTlToBr>
                    <a:lnBlToTr w="0">
                      <a:noFill/>
                    </a:lnBlToTr>
                    <a:noFill/>
                  </a:tcPr>
                </a:tc>
                <a:tc>
                  <a:txBody>
                    <a:bodyPr/>
                    <a:lstStyle/>
                    <a:p>
                      <a:pPr marL="0" lvl="0" indent="0" algn="ctr" defTabSz="914400">
                        <a:lnSpc>
                          <a:spcPct val="100000"/>
                        </a:lnSpc>
                        <a:spcBef>
                          <a:spcPts val="0"/>
                        </a:spcBef>
                        <a:spcAft>
                          <a:spcPts val="0"/>
                        </a:spcAft>
                        <a:buNone/>
                        <a:tabLst/>
                        <a:defRPr/>
                      </a:pPr>
                      <a:endParaRPr lang="en-US" altLang="ko-KR" sz="1000">
                        <a:latin typeface="Audiowide"/>
                      </a:endParaRPr>
                    </a:p>
                  </a:txBody>
                  <a:tcPr anchor="ctr">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0">
                      <a:noFill/>
                    </a:lnTlToBr>
                    <a:lnBlToTr w="0">
                      <a:noFill/>
                    </a:lnBlToTr>
                    <a:noFill/>
                  </a:tcPr>
                </a:tc>
                <a:tc>
                  <a:txBody>
                    <a:bodyPr/>
                    <a:lstStyle/>
                    <a:p>
                      <a:pPr marL="0" lvl="0" indent="0" algn="ctr">
                        <a:lnSpc>
                          <a:spcPct val="100000"/>
                        </a:lnSpc>
                        <a:spcBef>
                          <a:spcPts val="0"/>
                        </a:spcBef>
                        <a:spcAft>
                          <a:spcPts val="0"/>
                        </a:spcAft>
                        <a:buNone/>
                      </a:pPr>
                      <a:endParaRPr lang="en-US" altLang="ko-KR" sz="1000">
                        <a:latin typeface="Audiowide"/>
                      </a:endParaRPr>
                    </a:p>
                  </a:txBody>
                  <a:tcPr anchor="ctr">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0">
                      <a:noFill/>
                    </a:lnTlToBr>
                    <a:lnBlToTr w="0">
                      <a:noFill/>
                    </a:lnBlToTr>
                    <a:noFill/>
                  </a:tcPr>
                </a:tc>
                <a:tc>
                  <a:txBody>
                    <a:bodyPr/>
                    <a:lstStyle/>
                    <a:p>
                      <a:pPr lvl="0" algn="ctr">
                        <a:buNone/>
                      </a:pPr>
                      <a:endParaRPr lang="ko-KR" altLang="en-US" sz="1000">
                        <a:latin typeface="Audiowide"/>
                      </a:endParaRPr>
                    </a:p>
                  </a:txBody>
                  <a:tcPr anchor="ctr">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0">
                      <a:noFill/>
                    </a:lnTlToBr>
                    <a:lnBlToTr w="0">
                      <a:noFill/>
                    </a:lnBlToTr>
                  </a:tcPr>
                </a:tc>
                <a:tc>
                  <a:txBody>
                    <a:bodyPr/>
                    <a:lstStyle/>
                    <a:p>
                      <a:pPr lvl="0" algn="ctr">
                        <a:buNone/>
                      </a:pPr>
                      <a:endParaRPr lang="ko-KR" altLang="en-US" sz="1000">
                        <a:latin typeface="Audiowide"/>
                      </a:endParaRPr>
                    </a:p>
                  </a:txBody>
                  <a:tcPr anchor="ctr">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0">
                      <a:noFill/>
                    </a:lnTlToBr>
                    <a:lnBlToTr w="0">
                      <a:noFill/>
                    </a:lnBlToTr>
                  </a:tcPr>
                </a:tc>
                <a:tc>
                  <a:txBody>
                    <a:bodyPr/>
                    <a:lstStyle/>
                    <a:p>
                      <a:pPr lvl="0" algn="ctr">
                        <a:buNone/>
                      </a:pPr>
                      <a:endParaRPr lang="ko-KR" altLang="en-US" sz="1000">
                        <a:latin typeface="Audiowide"/>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0">
                      <a:noFill/>
                    </a:lnTlToBr>
                    <a:lnBlToTr w="0">
                      <a:noFill/>
                    </a:lnBlToTr>
                  </a:tcPr>
                </a:tc>
                <a:extLst>
                  <a:ext uri="{0D108BD9-81ED-4DB2-BD59-A6C34878D82A}">
                    <a16:rowId xmlns:a16="http://schemas.microsoft.com/office/drawing/2014/main" val="4276847426"/>
                  </a:ext>
                </a:extLst>
              </a:tr>
              <a:tr h="342158">
                <a:tc rowSpan="4">
                  <a:txBody>
                    <a:bodyPr/>
                    <a:lstStyle/>
                    <a:p>
                      <a:pPr algn="ctr" latinLnBrk="1"/>
                      <a:r>
                        <a:rPr lang="ko-KR" altLang="en-US" sz="1000" err="1">
                          <a:latin typeface="Audiowide"/>
                        </a:rPr>
                        <a:t>Implementation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latinLnBrk="1"/>
                      <a:r>
                        <a:rPr lang="en-US" altLang="ko-KR" sz="1000">
                          <a:latin typeface="Audiowide"/>
                        </a:rPr>
                        <a:t>ACC / LK Algorithm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1" hangingPunct="1">
                        <a:lnSpc>
                          <a:spcPct val="100000"/>
                        </a:lnSpc>
                        <a:spcBef>
                          <a:spcPts val="0"/>
                        </a:spcBef>
                        <a:spcAft>
                          <a:spcPts val="0"/>
                        </a:spcAft>
                        <a:buClr>
                          <a:srgbClr val="000000"/>
                        </a:buClr>
                        <a:buSzTx/>
                        <a:buFont typeface="Arial"/>
                        <a:buNone/>
                        <a:tabLst/>
                        <a:defRPr/>
                      </a:pPr>
                      <a:endParaRPr lang="en-US" altLang="ko-KR" sz="1000">
                        <a:latin typeface="Audiowide"/>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latinLnBrk="1"/>
                      <a:endParaRPr lang="en-US" altLang="ko-KR" sz="1000">
                        <a:latin typeface="Audiowide"/>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altLang="ko-KR" sz="1000">
                        <a:latin typeface="Audiowide"/>
                      </a:endParaRPr>
                    </a:p>
                  </a:txBody>
                  <a:tcPr anchor="ctr">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0">
                      <a:noFill/>
                    </a:lnTlToBr>
                    <a:lnBlToTr w="0">
                      <a:noFill/>
                    </a:lnBlToTr>
                    <a:noFill/>
                  </a:tcPr>
                </a:tc>
                <a:tc>
                  <a:txBody>
                    <a:bodyPr/>
                    <a:lstStyle/>
                    <a:p>
                      <a:pPr algn="ctr" latinLnBrk="1"/>
                      <a:endParaRPr lang="en-US" altLang="ko-KR" sz="1000">
                        <a:latin typeface="Audiowide"/>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altLang="ko-KR" sz="1000">
                        <a:latin typeface="Audiowide"/>
                      </a:endParaRPr>
                    </a:p>
                  </a:txBody>
                  <a:tcPr anchor="ctr">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0">
                      <a:noFill/>
                    </a:lnTlToBr>
                    <a:lnBlToTr w="0">
                      <a:noFill/>
                    </a:lnBlToTr>
                    <a:noFill/>
                  </a:tcPr>
                </a:tc>
                <a:tc>
                  <a:txBody>
                    <a:bodyPr/>
                    <a:lstStyle/>
                    <a:p>
                      <a:pPr algn="ctr" latinLnBrk="1"/>
                      <a:endParaRPr lang="en-US" altLang="ko-KR" sz="1000">
                        <a:latin typeface="Audiowide"/>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latinLnBrk="1"/>
                      <a:endParaRPr lang="ko-KR" altLang="en-US" sz="1000">
                        <a:latin typeface="Audiowide"/>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lvl="0" algn="ctr">
                        <a:buNone/>
                      </a:pPr>
                      <a:endParaRPr lang="ko-KR" altLang="en-US" sz="1000">
                        <a:latin typeface="Audiowide"/>
                      </a:endParaRPr>
                    </a:p>
                  </a:txBody>
                  <a:tcPr anchor="ctr">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0">
                      <a:noFill/>
                    </a:lnTlToBr>
                    <a:lnBlToTr w="0">
                      <a:noFill/>
                    </a:lnBlToTr>
                  </a:tcPr>
                </a:tc>
                <a:tc>
                  <a:txBody>
                    <a:bodyPr/>
                    <a:lstStyle/>
                    <a:p>
                      <a:pPr algn="ctr" latinLnBrk="1"/>
                      <a:endParaRPr lang="ko-KR" altLang="en-US" sz="1000">
                        <a:latin typeface="Audiowide"/>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7344940"/>
                  </a:ext>
                </a:extLst>
              </a:tr>
              <a:tr h="342158">
                <a:tc vMerge="1">
                  <a:txBody>
                    <a:bodyPr/>
                    <a:lstStyle/>
                    <a:p>
                      <a:pPr algn="ctr" latinLnBrk="1"/>
                      <a:endParaRPr lang="ko-KR" altLang="en-US" sz="1000" err="1">
                        <a:latin typeface="Audiowide"/>
                      </a:endParaRPr>
                    </a:p>
                  </a:txBody>
                  <a:tcPr anchor="ctr">
                    <a:lnL w="12700">
                      <a:solidFill>
                        <a:schemeClr val="tx1"/>
                      </a:solidFill>
                    </a:lnL>
                    <a:lnR w="12700">
                      <a:solidFill>
                        <a:schemeClr val="tx1"/>
                      </a:solidFill>
                    </a:lnR>
                    <a:lnT w="12700">
                      <a:solidFill>
                        <a:schemeClr val="tx1"/>
                      </a:solidFill>
                    </a:lnT>
                    <a:lnB w="12700">
                      <a:solidFill>
                        <a:schemeClr val="tx1"/>
                      </a:solidFill>
                    </a:lnB>
                    <a:lnTlToBr w="0">
                      <a:noFill/>
                    </a:lnTlToBr>
                    <a:lnBlToTr w="0">
                      <a:noFill/>
                    </a:lnBlToTr>
                  </a:tcPr>
                </a:tc>
                <a:tc>
                  <a:txBody>
                    <a:bodyPr/>
                    <a:lstStyle/>
                    <a:p>
                      <a:pPr lvl="0" algn="ctr">
                        <a:buNone/>
                      </a:pPr>
                      <a:r>
                        <a:rPr lang="en-US" altLang="ko-KR" sz="1000">
                          <a:latin typeface="Audiowide"/>
                        </a:rPr>
                        <a:t>Road Condition Recognition</a:t>
                      </a:r>
                    </a:p>
                  </a:txBody>
                  <a:tcPr anchor="ctr">
                    <a:lnL w="12700">
                      <a:solidFill>
                        <a:schemeClr val="tx1"/>
                      </a:solidFill>
                    </a:lnL>
                    <a:lnR w="12700">
                      <a:solidFill>
                        <a:schemeClr val="tx1"/>
                      </a:solidFill>
                    </a:lnR>
                    <a:lnT w="12700">
                      <a:solidFill>
                        <a:schemeClr val="tx1"/>
                      </a:solidFill>
                    </a:lnT>
                    <a:lnB w="12700">
                      <a:solidFill>
                        <a:schemeClr val="tx1"/>
                      </a:solidFill>
                    </a:lnB>
                    <a:lnTlToBr w="0">
                      <a:noFill/>
                    </a:lnTlToBr>
                    <a:lnBlToTr w="0">
                      <a:noFill/>
                    </a:lnBlToTr>
                  </a:tcPr>
                </a:tc>
                <a:tc>
                  <a:txBody>
                    <a:bodyPr/>
                    <a:lstStyle/>
                    <a:p>
                      <a:pPr marL="0" lvl="0" indent="0" algn="ctr" defTabSz="914400">
                        <a:lnSpc>
                          <a:spcPct val="100000"/>
                        </a:lnSpc>
                        <a:spcBef>
                          <a:spcPts val="0"/>
                        </a:spcBef>
                        <a:spcAft>
                          <a:spcPts val="0"/>
                        </a:spcAft>
                        <a:buNone/>
                        <a:tabLst/>
                        <a:defRPr/>
                      </a:pPr>
                      <a:endParaRPr lang="en-US" altLang="ko-KR" sz="1000">
                        <a:latin typeface="Audiowide"/>
                      </a:endParaRPr>
                    </a:p>
                  </a:txBody>
                  <a:tcPr anchor="ctr">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0">
                      <a:noFill/>
                    </a:lnTlToBr>
                    <a:lnBlToTr w="0">
                      <a:noFill/>
                    </a:lnBlToTr>
                    <a:noFill/>
                  </a:tcPr>
                </a:tc>
                <a:tc>
                  <a:txBody>
                    <a:bodyPr/>
                    <a:lstStyle/>
                    <a:p>
                      <a:pPr lvl="0" algn="ctr">
                        <a:buNone/>
                      </a:pPr>
                      <a:endParaRPr lang="en-US" altLang="ko-KR" sz="1000">
                        <a:latin typeface="Audiowide"/>
                      </a:endParaRPr>
                    </a:p>
                  </a:txBody>
                  <a:tcPr anchor="ctr">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0">
                      <a:noFill/>
                    </a:lnTlToBr>
                    <a:lnBlToTr w="0">
                      <a:noFill/>
                    </a:lnBlToTr>
                    <a:noFill/>
                  </a:tcPr>
                </a:tc>
                <a:tc>
                  <a:txBody>
                    <a:bodyPr/>
                    <a:lstStyle/>
                    <a:p>
                      <a:pPr lvl="0" algn="ctr">
                        <a:buNone/>
                      </a:pPr>
                      <a:endParaRPr lang="en-US" altLang="ko-KR" sz="1000">
                        <a:latin typeface="Audiowide"/>
                      </a:endParaRPr>
                    </a:p>
                  </a:txBody>
                  <a:tcPr anchor="ctr">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0">
                      <a:noFill/>
                    </a:lnTlToBr>
                    <a:lnBlToTr w="0">
                      <a:noFill/>
                    </a:lnBlToTr>
                    <a:noFill/>
                  </a:tcPr>
                </a:tc>
                <a:tc>
                  <a:txBody>
                    <a:bodyPr/>
                    <a:lstStyle/>
                    <a:p>
                      <a:pPr lvl="0" algn="ctr">
                        <a:buNone/>
                      </a:pPr>
                      <a:endParaRPr lang="en-US" altLang="ko-KR" sz="1000">
                        <a:latin typeface="Audiowide"/>
                      </a:endParaRPr>
                    </a:p>
                  </a:txBody>
                  <a:tcPr anchor="ctr">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0">
                      <a:noFill/>
                    </a:lnTlToBr>
                    <a:lnBlToTr w="0">
                      <a:noFill/>
                    </a:lnBlToTr>
                    <a:noFill/>
                  </a:tcPr>
                </a:tc>
                <a:tc>
                  <a:txBody>
                    <a:bodyPr/>
                    <a:lstStyle/>
                    <a:p>
                      <a:pPr lvl="0" algn="ctr">
                        <a:buNone/>
                      </a:pPr>
                      <a:endParaRPr lang="en-US" altLang="ko-KR" sz="1000">
                        <a:latin typeface="Audiowide"/>
                      </a:endParaRPr>
                    </a:p>
                  </a:txBody>
                  <a:tcPr anchor="ctr">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0">
                      <a:noFill/>
                    </a:lnTlToBr>
                    <a:lnBlToTr w="0">
                      <a:noFill/>
                    </a:lnBlToTr>
                    <a:noFill/>
                  </a:tcPr>
                </a:tc>
                <a:tc>
                  <a:txBody>
                    <a:bodyPr/>
                    <a:lstStyle/>
                    <a:p>
                      <a:pPr lvl="0" algn="ctr">
                        <a:buNone/>
                      </a:pPr>
                      <a:endParaRPr lang="en-US" altLang="ko-KR" sz="1000">
                        <a:latin typeface="Audiowide"/>
                      </a:endParaRPr>
                    </a:p>
                  </a:txBody>
                  <a:tcPr anchor="ctr">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0">
                      <a:noFill/>
                    </a:lnTlToBr>
                    <a:lnBlToTr w="0">
                      <a:noFill/>
                    </a:lnBlToTr>
                    <a:noFill/>
                  </a:tcPr>
                </a:tc>
                <a:tc>
                  <a:txBody>
                    <a:bodyPr/>
                    <a:lstStyle/>
                    <a:p>
                      <a:pPr lvl="0" algn="ctr">
                        <a:buNone/>
                      </a:pPr>
                      <a:endParaRPr lang="ko-KR" altLang="en-US" sz="1000">
                        <a:latin typeface="Audiowide"/>
                      </a:endParaRPr>
                    </a:p>
                  </a:txBody>
                  <a:tcPr anchor="ctr">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0">
                      <a:noFill/>
                    </a:lnTlToBr>
                    <a:lnBlToTr w="0">
                      <a:noFill/>
                    </a:lnBlToTr>
                  </a:tcPr>
                </a:tc>
                <a:tc>
                  <a:txBody>
                    <a:bodyPr/>
                    <a:lstStyle/>
                    <a:p>
                      <a:pPr lvl="0" algn="ctr">
                        <a:buNone/>
                      </a:pPr>
                      <a:endParaRPr lang="ko-KR" altLang="en-US" sz="1000">
                        <a:latin typeface="Audiowide"/>
                      </a:endParaRPr>
                    </a:p>
                  </a:txBody>
                  <a:tcPr anchor="ctr">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0">
                      <a:noFill/>
                    </a:lnTlToBr>
                    <a:lnBlToTr w="0">
                      <a:noFill/>
                    </a:lnBlToTr>
                  </a:tcPr>
                </a:tc>
                <a:tc>
                  <a:txBody>
                    <a:bodyPr/>
                    <a:lstStyle/>
                    <a:p>
                      <a:pPr lvl="0" algn="ctr">
                        <a:buNone/>
                      </a:pPr>
                      <a:endParaRPr lang="ko-KR" altLang="en-US" sz="1000">
                        <a:latin typeface="Audiowide"/>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0">
                      <a:noFill/>
                    </a:lnTlToBr>
                    <a:lnBlToTr w="0">
                      <a:noFill/>
                    </a:lnBlToTr>
                  </a:tcPr>
                </a:tc>
                <a:extLst>
                  <a:ext uri="{0D108BD9-81ED-4DB2-BD59-A6C34878D82A}">
                    <a16:rowId xmlns:a16="http://schemas.microsoft.com/office/drawing/2014/main" val="3383562805"/>
                  </a:ext>
                </a:extLst>
              </a:tr>
              <a:tr h="342158">
                <a:tc vMerge="1">
                  <a:txBody>
                    <a:bodyPr/>
                    <a:lstStyle/>
                    <a:p>
                      <a:pPr algn="ctr" latinLnBrk="1"/>
                      <a:endParaRPr lang="ko-KR" altLang="en-US" sz="1000" err="1">
                        <a:latin typeface="Audiowide"/>
                      </a:endParaRPr>
                    </a:p>
                  </a:txBody>
                  <a:tcPr anchor="ctr">
                    <a:lnL w="12700">
                      <a:solidFill>
                        <a:schemeClr val="tx1"/>
                      </a:solidFill>
                    </a:lnL>
                    <a:lnR w="12700">
                      <a:solidFill>
                        <a:schemeClr val="tx1"/>
                      </a:solidFill>
                    </a:lnR>
                    <a:lnT w="12700">
                      <a:solidFill>
                        <a:schemeClr val="tx1"/>
                      </a:solidFill>
                    </a:lnT>
                    <a:lnB w="12700">
                      <a:solidFill>
                        <a:schemeClr val="tx1"/>
                      </a:solidFill>
                    </a:lnB>
                    <a:lnTlToBr w="0">
                      <a:noFill/>
                    </a:lnTlToBr>
                    <a:lnBlToTr w="0">
                      <a:noFill/>
                    </a:lnBlToTr>
                  </a:tcPr>
                </a:tc>
                <a:tc>
                  <a:txBody>
                    <a:bodyPr/>
                    <a:lstStyle/>
                    <a:p>
                      <a:pPr lvl="0" algn="ctr">
                        <a:buNone/>
                      </a:pPr>
                      <a:r>
                        <a:rPr lang="en-US" altLang="ko-KR" sz="1000">
                          <a:latin typeface="Audiowide"/>
                        </a:rPr>
                        <a:t>Integration</a:t>
                      </a:r>
                    </a:p>
                  </a:txBody>
                  <a:tcPr anchor="ctr">
                    <a:lnL w="12700">
                      <a:solidFill>
                        <a:schemeClr val="tx1"/>
                      </a:solidFill>
                    </a:lnL>
                    <a:lnR w="12700">
                      <a:solidFill>
                        <a:schemeClr val="tx1"/>
                      </a:solidFill>
                    </a:lnR>
                    <a:lnT w="12700">
                      <a:solidFill>
                        <a:schemeClr val="tx1"/>
                      </a:solidFill>
                    </a:lnT>
                    <a:lnB w="12700">
                      <a:solidFill>
                        <a:schemeClr val="tx1"/>
                      </a:solidFill>
                    </a:lnB>
                    <a:lnTlToBr w="0">
                      <a:noFill/>
                    </a:lnTlToBr>
                    <a:lnBlToTr w="0">
                      <a:noFill/>
                    </a:lnBlToTr>
                  </a:tcPr>
                </a:tc>
                <a:tc>
                  <a:txBody>
                    <a:bodyPr/>
                    <a:lstStyle/>
                    <a:p>
                      <a:pPr marL="0" lvl="0" indent="0" algn="ctr" defTabSz="914400">
                        <a:lnSpc>
                          <a:spcPct val="100000"/>
                        </a:lnSpc>
                        <a:spcBef>
                          <a:spcPts val="0"/>
                        </a:spcBef>
                        <a:spcAft>
                          <a:spcPts val="0"/>
                        </a:spcAft>
                        <a:buNone/>
                        <a:tabLst/>
                        <a:defRPr/>
                      </a:pPr>
                      <a:endParaRPr lang="en-US" altLang="ko-KR" sz="1000">
                        <a:latin typeface="Audiowide"/>
                      </a:endParaRPr>
                    </a:p>
                  </a:txBody>
                  <a:tcPr anchor="ctr">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0">
                      <a:noFill/>
                    </a:lnTlToBr>
                    <a:lnBlToTr w="0">
                      <a:noFill/>
                    </a:lnBlToTr>
                    <a:noFill/>
                  </a:tcPr>
                </a:tc>
                <a:tc>
                  <a:txBody>
                    <a:bodyPr/>
                    <a:lstStyle/>
                    <a:p>
                      <a:pPr lvl="0" algn="ctr">
                        <a:buNone/>
                      </a:pPr>
                      <a:endParaRPr lang="en-US" altLang="ko-KR" sz="1000">
                        <a:latin typeface="Audiowide"/>
                      </a:endParaRPr>
                    </a:p>
                  </a:txBody>
                  <a:tcPr anchor="ctr">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0">
                      <a:noFill/>
                    </a:lnTlToBr>
                    <a:lnBlToTr w="0">
                      <a:noFill/>
                    </a:lnBlToTr>
                    <a:noFill/>
                  </a:tcPr>
                </a:tc>
                <a:tc>
                  <a:txBody>
                    <a:bodyPr/>
                    <a:lstStyle/>
                    <a:p>
                      <a:pPr lvl="0" algn="ctr">
                        <a:buNone/>
                      </a:pPr>
                      <a:endParaRPr lang="en-US" altLang="ko-KR" sz="1000">
                        <a:latin typeface="Audiowide"/>
                      </a:endParaRPr>
                    </a:p>
                  </a:txBody>
                  <a:tcPr anchor="ctr">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0">
                      <a:noFill/>
                    </a:lnTlToBr>
                    <a:lnBlToTr w="0">
                      <a:noFill/>
                    </a:lnBlToTr>
                    <a:noFill/>
                  </a:tcPr>
                </a:tc>
                <a:tc>
                  <a:txBody>
                    <a:bodyPr/>
                    <a:lstStyle/>
                    <a:p>
                      <a:pPr lvl="0" algn="ctr">
                        <a:buNone/>
                      </a:pPr>
                      <a:endParaRPr lang="en-US" altLang="ko-KR" sz="1000">
                        <a:latin typeface="Audiowide"/>
                      </a:endParaRPr>
                    </a:p>
                  </a:txBody>
                  <a:tcPr anchor="ctr">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0">
                      <a:noFill/>
                    </a:lnTlToBr>
                    <a:lnBlToTr w="0">
                      <a:noFill/>
                    </a:lnBlToTr>
                    <a:noFill/>
                  </a:tcPr>
                </a:tc>
                <a:tc>
                  <a:txBody>
                    <a:bodyPr/>
                    <a:lstStyle/>
                    <a:p>
                      <a:pPr lvl="0" algn="ctr">
                        <a:buNone/>
                      </a:pPr>
                      <a:endParaRPr lang="en-US" altLang="ko-KR" sz="1000">
                        <a:latin typeface="Audiowide"/>
                      </a:endParaRPr>
                    </a:p>
                  </a:txBody>
                  <a:tcPr anchor="ctr">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0">
                      <a:noFill/>
                    </a:lnTlToBr>
                    <a:lnBlToTr w="0">
                      <a:noFill/>
                    </a:lnBlToTr>
                    <a:noFill/>
                  </a:tcPr>
                </a:tc>
                <a:tc>
                  <a:txBody>
                    <a:bodyPr/>
                    <a:lstStyle/>
                    <a:p>
                      <a:pPr lvl="0" algn="ctr">
                        <a:buNone/>
                      </a:pPr>
                      <a:endParaRPr lang="en-US" altLang="ko-KR" sz="1000">
                        <a:latin typeface="Audiowide"/>
                      </a:endParaRPr>
                    </a:p>
                  </a:txBody>
                  <a:tcPr anchor="ctr">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0">
                      <a:noFill/>
                    </a:lnTlToBr>
                    <a:lnBlToTr w="0">
                      <a:noFill/>
                    </a:lnBlToTr>
                    <a:noFill/>
                  </a:tcPr>
                </a:tc>
                <a:tc>
                  <a:txBody>
                    <a:bodyPr/>
                    <a:lstStyle/>
                    <a:p>
                      <a:pPr lvl="0" algn="ctr">
                        <a:buNone/>
                      </a:pPr>
                      <a:endParaRPr lang="ko-KR" altLang="en-US" sz="1000">
                        <a:latin typeface="Audiowide"/>
                      </a:endParaRPr>
                    </a:p>
                  </a:txBody>
                  <a:tcPr anchor="ctr">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0">
                      <a:noFill/>
                    </a:lnTlToBr>
                    <a:lnBlToTr w="0">
                      <a:noFill/>
                    </a:lnBlToTr>
                  </a:tcPr>
                </a:tc>
                <a:tc>
                  <a:txBody>
                    <a:bodyPr/>
                    <a:lstStyle/>
                    <a:p>
                      <a:pPr lvl="0" algn="ctr">
                        <a:buNone/>
                      </a:pPr>
                      <a:endParaRPr lang="ko-KR" altLang="en-US" sz="1000">
                        <a:latin typeface="Audiowide"/>
                      </a:endParaRPr>
                    </a:p>
                  </a:txBody>
                  <a:tcPr anchor="ctr">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0">
                      <a:noFill/>
                    </a:lnTlToBr>
                    <a:lnBlToTr w="0">
                      <a:noFill/>
                    </a:lnBlToTr>
                  </a:tcPr>
                </a:tc>
                <a:tc>
                  <a:txBody>
                    <a:bodyPr/>
                    <a:lstStyle/>
                    <a:p>
                      <a:pPr lvl="0" algn="ctr">
                        <a:buNone/>
                      </a:pPr>
                      <a:endParaRPr lang="ko-KR" altLang="en-US" sz="1000">
                        <a:latin typeface="Audiowide"/>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0">
                      <a:noFill/>
                    </a:lnTlToBr>
                    <a:lnBlToTr w="0">
                      <a:noFill/>
                    </a:lnBlToTr>
                  </a:tcPr>
                </a:tc>
                <a:extLst>
                  <a:ext uri="{0D108BD9-81ED-4DB2-BD59-A6C34878D82A}">
                    <a16:rowId xmlns:a16="http://schemas.microsoft.com/office/drawing/2014/main" val="3247459074"/>
                  </a:ext>
                </a:extLst>
              </a:tr>
              <a:tr h="342158">
                <a:tc vMerge="1">
                  <a:txBody>
                    <a:bodyPr/>
                    <a:lstStyle/>
                    <a:p>
                      <a:pPr algn="ctr" latinLnBrk="1"/>
                      <a:endParaRPr lang="ko-KR" altLang="en-US" sz="1000" err="1">
                        <a:latin typeface="Audiowide"/>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lvl="0" algn="ctr">
                        <a:lnSpc>
                          <a:spcPct val="100000"/>
                        </a:lnSpc>
                        <a:spcBef>
                          <a:spcPts val="0"/>
                        </a:spcBef>
                        <a:spcAft>
                          <a:spcPts val="0"/>
                        </a:spcAft>
                        <a:buNone/>
                      </a:pPr>
                      <a:r>
                        <a:rPr lang="en-US" sz="1000" b="0" i="0" u="none" strike="noStrike" noProof="0">
                          <a:solidFill>
                            <a:srgbClr val="000000"/>
                          </a:solidFill>
                          <a:latin typeface="Audiowide"/>
                        </a:rPr>
                        <a:t>Scenario Test</a:t>
                      </a:r>
                    </a:p>
                  </a:txBody>
                  <a:tcPr anchor="ctr">
                    <a:lnL w="12700">
                      <a:solidFill>
                        <a:schemeClr val="tx1"/>
                      </a:solidFill>
                    </a:lnL>
                    <a:lnR w="12700">
                      <a:solidFill>
                        <a:schemeClr val="tx1"/>
                      </a:solidFill>
                    </a:lnR>
                    <a:lnT w="12700">
                      <a:solidFill>
                        <a:schemeClr val="tx1"/>
                      </a:solidFill>
                    </a:lnT>
                    <a:lnB w="12700">
                      <a:solidFill>
                        <a:schemeClr val="tx1"/>
                      </a:solidFill>
                    </a:lnB>
                    <a:lnTlToBr w="0">
                      <a:noFill/>
                    </a:lnTlToBr>
                    <a:lnBlToTr w="0">
                      <a:noFill/>
                    </a:lnBlToTr>
                  </a:tcPr>
                </a:tc>
                <a:tc>
                  <a:txBody>
                    <a:bodyPr/>
                    <a:lstStyle/>
                    <a:p>
                      <a:pPr marL="0" lvl="0" indent="0" algn="ctr" defTabSz="914400">
                        <a:lnSpc>
                          <a:spcPct val="100000"/>
                        </a:lnSpc>
                        <a:spcBef>
                          <a:spcPts val="0"/>
                        </a:spcBef>
                        <a:spcAft>
                          <a:spcPts val="0"/>
                        </a:spcAft>
                        <a:buNone/>
                        <a:tabLst/>
                        <a:defRPr/>
                      </a:pPr>
                      <a:endParaRPr lang="en-US" altLang="ko-KR" sz="1000">
                        <a:latin typeface="Audiowide"/>
                      </a:endParaRPr>
                    </a:p>
                  </a:txBody>
                  <a:tcPr anchor="ctr">
                    <a:lnL w="12700">
                      <a:solidFill>
                        <a:schemeClr val="tx1"/>
                      </a:solidFill>
                    </a:lnL>
                    <a:lnR w="12700">
                      <a:solidFill>
                        <a:schemeClr val="tx1"/>
                      </a:solidFill>
                    </a:lnR>
                    <a:lnT w="12700">
                      <a:solidFill>
                        <a:schemeClr val="tx1"/>
                      </a:solidFill>
                    </a:lnT>
                    <a:lnB w="12700">
                      <a:solidFill>
                        <a:schemeClr val="tx1"/>
                      </a:solidFill>
                    </a:lnB>
                    <a:lnTlToBr w="0">
                      <a:noFill/>
                    </a:lnTlToBr>
                    <a:lnBlToTr w="0">
                      <a:noFill/>
                    </a:lnBlToTr>
                    <a:noFill/>
                  </a:tcPr>
                </a:tc>
                <a:tc>
                  <a:txBody>
                    <a:bodyPr/>
                    <a:lstStyle/>
                    <a:p>
                      <a:pPr lvl="0" algn="ctr">
                        <a:buNone/>
                      </a:pPr>
                      <a:endParaRPr lang="en-US" altLang="ko-KR" sz="1000">
                        <a:latin typeface="Audiowide"/>
                      </a:endParaRPr>
                    </a:p>
                  </a:txBody>
                  <a:tcPr anchor="ctr">
                    <a:lnL w="12700">
                      <a:solidFill>
                        <a:schemeClr val="tx1"/>
                      </a:solidFill>
                    </a:lnL>
                    <a:lnR w="12700">
                      <a:solidFill>
                        <a:schemeClr val="tx1"/>
                      </a:solidFill>
                    </a:lnR>
                    <a:lnT w="12700">
                      <a:solidFill>
                        <a:schemeClr val="tx1"/>
                      </a:solidFill>
                    </a:lnT>
                    <a:lnB w="12700">
                      <a:solidFill>
                        <a:schemeClr val="tx1"/>
                      </a:solidFill>
                    </a:lnB>
                    <a:lnTlToBr w="0">
                      <a:noFill/>
                    </a:lnTlToBr>
                    <a:lnBlToTr w="0">
                      <a:noFill/>
                    </a:lnBlToTr>
                    <a:noFill/>
                  </a:tcPr>
                </a:tc>
                <a:tc>
                  <a:txBody>
                    <a:bodyPr/>
                    <a:lstStyle/>
                    <a:p>
                      <a:pPr lvl="0" algn="ctr">
                        <a:buNone/>
                      </a:pPr>
                      <a:endParaRPr lang="en-US" altLang="ko-KR" sz="1000">
                        <a:latin typeface="Audiowide"/>
                      </a:endParaRPr>
                    </a:p>
                  </a:txBody>
                  <a:tcPr anchor="ctr">
                    <a:lnL w="12700">
                      <a:solidFill>
                        <a:schemeClr val="tx1"/>
                      </a:solidFill>
                    </a:lnL>
                    <a:lnR w="12700">
                      <a:solidFill>
                        <a:schemeClr val="tx1"/>
                      </a:solidFill>
                    </a:lnR>
                    <a:lnT w="12700">
                      <a:solidFill>
                        <a:schemeClr val="tx1"/>
                      </a:solidFill>
                    </a:lnT>
                    <a:lnB w="12700">
                      <a:solidFill>
                        <a:schemeClr val="tx1"/>
                      </a:solidFill>
                    </a:lnB>
                    <a:lnTlToBr w="0">
                      <a:noFill/>
                    </a:lnTlToBr>
                    <a:lnBlToTr w="0">
                      <a:noFill/>
                    </a:lnBlToTr>
                    <a:noFill/>
                  </a:tcPr>
                </a:tc>
                <a:tc>
                  <a:txBody>
                    <a:bodyPr/>
                    <a:lstStyle/>
                    <a:p>
                      <a:pPr lvl="0" algn="ctr">
                        <a:buNone/>
                      </a:pPr>
                      <a:endParaRPr lang="en-US" altLang="ko-KR" sz="1000">
                        <a:latin typeface="Audiowide"/>
                      </a:endParaRPr>
                    </a:p>
                  </a:txBody>
                  <a:tcPr anchor="ctr">
                    <a:lnL w="12700">
                      <a:solidFill>
                        <a:schemeClr val="tx1"/>
                      </a:solidFill>
                    </a:lnL>
                    <a:lnR w="12700">
                      <a:solidFill>
                        <a:schemeClr val="tx1"/>
                      </a:solidFill>
                    </a:lnR>
                    <a:lnT w="12700">
                      <a:solidFill>
                        <a:schemeClr val="tx1"/>
                      </a:solidFill>
                    </a:lnT>
                    <a:lnB w="12700">
                      <a:solidFill>
                        <a:schemeClr val="tx1"/>
                      </a:solidFill>
                    </a:lnB>
                    <a:lnTlToBr w="0">
                      <a:noFill/>
                    </a:lnTlToBr>
                    <a:lnBlToTr w="0">
                      <a:noFill/>
                    </a:lnBlToTr>
                    <a:noFill/>
                  </a:tcPr>
                </a:tc>
                <a:tc>
                  <a:txBody>
                    <a:bodyPr/>
                    <a:lstStyle/>
                    <a:p>
                      <a:pPr lvl="0" algn="ctr">
                        <a:buNone/>
                      </a:pPr>
                      <a:endParaRPr lang="en-US" altLang="ko-KR" sz="1000">
                        <a:latin typeface="Audiowide"/>
                      </a:endParaRPr>
                    </a:p>
                  </a:txBody>
                  <a:tcPr anchor="ctr">
                    <a:lnL w="12700">
                      <a:solidFill>
                        <a:schemeClr val="tx1"/>
                      </a:solidFill>
                    </a:lnL>
                    <a:lnR w="12700">
                      <a:solidFill>
                        <a:schemeClr val="tx1"/>
                      </a:solidFill>
                    </a:lnR>
                    <a:lnT w="12700">
                      <a:solidFill>
                        <a:schemeClr val="tx1"/>
                      </a:solidFill>
                    </a:lnT>
                    <a:lnB w="12700">
                      <a:solidFill>
                        <a:schemeClr val="tx1"/>
                      </a:solidFill>
                    </a:lnB>
                    <a:lnTlToBr w="0">
                      <a:noFill/>
                    </a:lnTlToBr>
                    <a:lnBlToTr w="0">
                      <a:noFill/>
                    </a:lnBlToTr>
                    <a:noFill/>
                  </a:tcPr>
                </a:tc>
                <a:tc>
                  <a:txBody>
                    <a:bodyPr/>
                    <a:lstStyle/>
                    <a:p>
                      <a:pPr lvl="0" algn="ctr">
                        <a:buNone/>
                      </a:pPr>
                      <a:endParaRPr lang="en-US" altLang="ko-KR" sz="1000">
                        <a:latin typeface="Audiowide"/>
                      </a:endParaRPr>
                    </a:p>
                  </a:txBody>
                  <a:tcPr anchor="ctr">
                    <a:lnL w="12700">
                      <a:solidFill>
                        <a:schemeClr val="tx1"/>
                      </a:solidFill>
                    </a:lnL>
                    <a:lnR w="12700">
                      <a:solidFill>
                        <a:schemeClr val="tx1"/>
                      </a:solidFill>
                    </a:lnR>
                    <a:lnT w="12700">
                      <a:solidFill>
                        <a:schemeClr val="tx1"/>
                      </a:solidFill>
                    </a:lnT>
                    <a:lnB w="12700">
                      <a:solidFill>
                        <a:schemeClr val="tx1"/>
                      </a:solidFill>
                    </a:lnB>
                    <a:lnTlToBr w="0">
                      <a:noFill/>
                    </a:lnTlToBr>
                    <a:lnBlToTr w="0">
                      <a:noFill/>
                    </a:lnBlToTr>
                    <a:noFill/>
                  </a:tcPr>
                </a:tc>
                <a:tc>
                  <a:txBody>
                    <a:bodyPr/>
                    <a:lstStyle/>
                    <a:p>
                      <a:pPr lvl="0" algn="ctr">
                        <a:buNone/>
                      </a:pPr>
                      <a:endParaRPr lang="ko-KR" altLang="en-US" sz="1000">
                        <a:latin typeface="Audiowide"/>
                      </a:endParaRPr>
                    </a:p>
                  </a:txBody>
                  <a:tcPr anchor="ctr">
                    <a:lnL w="12700">
                      <a:solidFill>
                        <a:schemeClr val="tx1"/>
                      </a:solidFill>
                    </a:lnL>
                    <a:lnR w="12700">
                      <a:solidFill>
                        <a:schemeClr val="tx1"/>
                      </a:solidFill>
                    </a:lnR>
                    <a:lnT w="12700">
                      <a:solidFill>
                        <a:schemeClr val="tx1"/>
                      </a:solidFill>
                    </a:lnT>
                    <a:lnB w="12700">
                      <a:solidFill>
                        <a:schemeClr val="tx1"/>
                      </a:solidFill>
                    </a:lnB>
                    <a:lnTlToBr w="0">
                      <a:noFill/>
                    </a:lnTlToBr>
                    <a:lnBlToTr w="0">
                      <a:noFill/>
                    </a:lnBlToTr>
                  </a:tcPr>
                </a:tc>
                <a:tc>
                  <a:txBody>
                    <a:bodyPr/>
                    <a:lstStyle/>
                    <a:p>
                      <a:pPr lvl="0" algn="ctr">
                        <a:buNone/>
                      </a:pPr>
                      <a:endParaRPr lang="ko-KR" altLang="en-US" sz="1000">
                        <a:latin typeface="Audiowide"/>
                      </a:endParaRPr>
                    </a:p>
                  </a:txBody>
                  <a:tcPr anchor="ctr">
                    <a:lnL w="12700">
                      <a:solidFill>
                        <a:schemeClr val="tx1"/>
                      </a:solidFill>
                    </a:lnL>
                    <a:lnR w="12700">
                      <a:solidFill>
                        <a:schemeClr val="tx1"/>
                      </a:solidFill>
                    </a:lnR>
                    <a:lnT w="12700">
                      <a:solidFill>
                        <a:schemeClr val="tx1"/>
                      </a:solidFill>
                    </a:lnT>
                    <a:lnB w="12700">
                      <a:solidFill>
                        <a:schemeClr val="tx1"/>
                      </a:solidFill>
                    </a:lnB>
                    <a:lnTlToBr w="0">
                      <a:noFill/>
                    </a:lnTlToBr>
                    <a:lnBlToTr w="0">
                      <a:noFill/>
                    </a:lnBlToTr>
                  </a:tcPr>
                </a:tc>
                <a:tc>
                  <a:txBody>
                    <a:bodyPr/>
                    <a:lstStyle/>
                    <a:p>
                      <a:pPr lvl="0" algn="ctr">
                        <a:buNone/>
                      </a:pPr>
                      <a:endParaRPr lang="ko-KR" altLang="en-US" sz="1000">
                        <a:latin typeface="Audiowide"/>
                      </a:endParaRPr>
                    </a:p>
                  </a:txBody>
                  <a:tcPr anchor="ctr">
                    <a:lnL w="12700">
                      <a:solidFill>
                        <a:schemeClr val="tx1"/>
                      </a:solidFill>
                    </a:lnL>
                    <a:lnR w="12700">
                      <a:solidFill>
                        <a:schemeClr val="tx1"/>
                      </a:solidFill>
                    </a:lnR>
                    <a:lnT w="12700">
                      <a:solidFill>
                        <a:schemeClr val="tx1"/>
                      </a:solidFill>
                    </a:lnT>
                    <a:lnB w="12700">
                      <a:solidFill>
                        <a:schemeClr val="tx1"/>
                      </a:solidFill>
                    </a:lnB>
                    <a:lnTlToBr w="0">
                      <a:noFill/>
                    </a:lnTlToBr>
                    <a:lnBlToTr w="0">
                      <a:noFill/>
                    </a:lnBlToTr>
                  </a:tcPr>
                </a:tc>
                <a:extLst>
                  <a:ext uri="{0D108BD9-81ED-4DB2-BD59-A6C34878D82A}">
                    <a16:rowId xmlns:a16="http://schemas.microsoft.com/office/drawing/2014/main" val="96418489"/>
                  </a:ext>
                </a:extLst>
              </a:tr>
              <a:tr h="342158">
                <a:tc rowSpan="2">
                  <a:txBody>
                    <a:bodyPr/>
                    <a:lstStyle/>
                    <a:p>
                      <a:pPr algn="ctr" latinLnBrk="1"/>
                      <a:r>
                        <a:rPr lang="ko-KR" altLang="en-US" sz="1000" err="1">
                          <a:latin typeface="Audiowide"/>
                        </a:rPr>
                        <a:t>Feedback</a:t>
                      </a:r>
                      <a:r>
                        <a:rPr lang="ko-KR" altLang="en-US" sz="1000">
                          <a:latin typeface="Audiowide"/>
                        </a:rPr>
                        <a:t> &amp;</a:t>
                      </a:r>
                    </a:p>
                    <a:p>
                      <a:pPr lvl="0" algn="ctr">
                        <a:buNone/>
                      </a:pPr>
                      <a:r>
                        <a:rPr lang="ko-KR" altLang="en-US" sz="1000" err="1">
                          <a:latin typeface="Audiowide"/>
                        </a:rPr>
                        <a:t>Maintenance</a:t>
                      </a:r>
                      <a:endParaRPr lang="ko-KR" altLang="en-US" sz="1000">
                        <a:latin typeface="Audiowide"/>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latinLnBrk="1"/>
                      <a:r>
                        <a:rPr lang="en-US" sz="1000" b="0" i="0" u="none" strike="noStrike" noProof="0">
                          <a:solidFill>
                            <a:srgbClr val="000000"/>
                          </a:solidFill>
                          <a:latin typeface="Audiowide"/>
                        </a:rPr>
                        <a:t>Gain Tuning</a:t>
                      </a:r>
                      <a:endParaRPr lang="en-US" altLang="ko-KR" sz="1000">
                        <a:latin typeface="Audiowide"/>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latinLnBrk="1"/>
                      <a:endParaRPr lang="ko-KR" altLang="en-US" sz="1000">
                        <a:latin typeface="Audiowide"/>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latinLnBrk="1"/>
                      <a:endParaRPr lang="ko-KR" altLang="en-US" sz="1000">
                        <a:latin typeface="Audiowide"/>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lvl="0" algn="ctr">
                        <a:buNone/>
                      </a:pPr>
                      <a:endParaRPr lang="ko-KR" altLang="en-US" sz="1000">
                        <a:latin typeface="Audiowide"/>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0">
                      <a:noFill/>
                    </a:lnTlToBr>
                    <a:lnBlToTr w="0">
                      <a:noFill/>
                    </a:lnBlToTr>
                  </a:tcPr>
                </a:tc>
                <a:tc>
                  <a:txBody>
                    <a:bodyPr/>
                    <a:lstStyle/>
                    <a:p>
                      <a:pPr algn="ctr" latinLnBrk="1"/>
                      <a:endParaRPr lang="ko-KR" altLang="en-US" sz="1000">
                        <a:latin typeface="Audiowide"/>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lvl="0" algn="ctr">
                        <a:buNone/>
                      </a:pPr>
                      <a:endParaRPr lang="ko-KR" altLang="en-US" sz="1000">
                        <a:latin typeface="Audiowide"/>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0">
                      <a:noFill/>
                    </a:lnTlToBr>
                    <a:lnBlToTr w="0">
                      <a:noFill/>
                    </a:lnBlToTr>
                  </a:tcPr>
                </a:tc>
                <a:tc>
                  <a:txBody>
                    <a:bodyPr/>
                    <a:lstStyle/>
                    <a:p>
                      <a:pPr algn="ctr" latinLnBrk="1"/>
                      <a:endParaRPr lang="ko-KR" altLang="en-US" sz="1000">
                        <a:latin typeface="Audiowide"/>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latinLnBrk="1"/>
                      <a:endParaRPr lang="ko-KR" altLang="en-US" sz="1000">
                        <a:latin typeface="Audiowide"/>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lvl="0" algn="ctr">
                        <a:buNone/>
                      </a:pPr>
                      <a:endParaRPr lang="ko-KR" altLang="en-US" sz="1000">
                        <a:latin typeface="Audiowide"/>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0">
                      <a:noFill/>
                    </a:lnTlToBr>
                    <a:lnBlToTr w="0">
                      <a:noFill/>
                    </a:lnBlToTr>
                  </a:tcPr>
                </a:tc>
                <a:tc>
                  <a:txBody>
                    <a:bodyPr/>
                    <a:lstStyle/>
                    <a:p>
                      <a:pPr algn="ctr" latinLnBrk="1"/>
                      <a:endParaRPr lang="ko-KR" altLang="en-US" sz="1000">
                        <a:latin typeface="Audiowide"/>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744642715"/>
                  </a:ext>
                </a:extLst>
              </a:tr>
              <a:tr h="342158">
                <a:tc vMerge="1">
                  <a:txBody>
                    <a:bodyPr/>
                    <a:lstStyle/>
                    <a:p>
                      <a:pPr lvl="0" algn="ctr">
                        <a:buNone/>
                      </a:pPr>
                      <a:endParaRPr lang="ko-KR" altLang="en-US" sz="1000" err="1">
                        <a:latin typeface="Audiowide"/>
                      </a:endParaRPr>
                    </a:p>
                  </a:txBody>
                  <a:tcPr anchor="ctr">
                    <a:lnL w="12700">
                      <a:solidFill>
                        <a:schemeClr val="tx1"/>
                      </a:solidFill>
                    </a:lnL>
                    <a:lnR w="12700">
                      <a:solidFill>
                        <a:schemeClr val="tx1"/>
                      </a:solidFill>
                    </a:lnR>
                    <a:lnT w="12700">
                      <a:solidFill>
                        <a:schemeClr val="tx1"/>
                      </a:solidFill>
                    </a:lnT>
                    <a:lnB w="12700">
                      <a:solidFill>
                        <a:schemeClr val="tx1"/>
                      </a:solidFill>
                    </a:lnB>
                    <a:lnTlToBr w="0">
                      <a:noFill/>
                    </a:lnTlToBr>
                    <a:lnBlToTr w="0">
                      <a:noFill/>
                    </a:lnBlToTr>
                  </a:tcPr>
                </a:tc>
                <a:tc>
                  <a:txBody>
                    <a:bodyPr/>
                    <a:lstStyle/>
                    <a:p>
                      <a:pPr lvl="0" algn="ctr">
                        <a:buNone/>
                      </a:pPr>
                      <a:r>
                        <a:rPr lang="en-US" sz="1000" b="0" i="0" u="none" strike="noStrike" noProof="0">
                          <a:solidFill>
                            <a:srgbClr val="000000"/>
                          </a:solidFill>
                          <a:latin typeface="Audiowide"/>
                        </a:rPr>
                        <a:t>Data Analysis</a:t>
                      </a:r>
                      <a:endParaRPr lang="en-US"/>
                    </a:p>
                  </a:txBody>
                  <a:tcPr anchor="ctr">
                    <a:lnL w="12700">
                      <a:solidFill>
                        <a:schemeClr val="tx1"/>
                      </a:solidFill>
                    </a:lnL>
                    <a:lnR w="12700">
                      <a:solidFill>
                        <a:schemeClr val="tx1"/>
                      </a:solidFill>
                    </a:lnR>
                    <a:lnT w="12700">
                      <a:solidFill>
                        <a:schemeClr val="tx1"/>
                      </a:solidFill>
                    </a:lnT>
                    <a:lnB w="12700">
                      <a:solidFill>
                        <a:schemeClr val="tx1"/>
                      </a:solidFill>
                    </a:lnB>
                    <a:lnTlToBr w="0">
                      <a:noFill/>
                    </a:lnTlToBr>
                    <a:lnBlToTr w="0">
                      <a:noFill/>
                    </a:lnBlToTr>
                  </a:tcPr>
                </a:tc>
                <a:tc>
                  <a:txBody>
                    <a:bodyPr/>
                    <a:lstStyle/>
                    <a:p>
                      <a:pPr lvl="0" algn="ctr">
                        <a:buNone/>
                      </a:pPr>
                      <a:endParaRPr lang="ko-KR" altLang="en-US" sz="1000">
                        <a:latin typeface="Audiowide"/>
                      </a:endParaRPr>
                    </a:p>
                  </a:txBody>
                  <a:tcPr anchor="ctr">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a:solidFill>
                        <a:schemeClr val="tx1"/>
                      </a:solidFill>
                    </a:lnB>
                    <a:lnTlToBr w="0">
                      <a:noFill/>
                    </a:lnTlToBr>
                    <a:lnBlToTr w="0">
                      <a:noFill/>
                    </a:lnBlToTr>
                  </a:tcPr>
                </a:tc>
                <a:tc>
                  <a:txBody>
                    <a:bodyPr/>
                    <a:lstStyle/>
                    <a:p>
                      <a:pPr lvl="0" algn="ctr">
                        <a:buNone/>
                      </a:pPr>
                      <a:endParaRPr lang="ko-KR" altLang="en-US" sz="1000">
                        <a:latin typeface="Audiowide"/>
                      </a:endParaRPr>
                    </a:p>
                  </a:txBody>
                  <a:tcPr anchor="ctr">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a:solidFill>
                        <a:schemeClr val="tx1"/>
                      </a:solidFill>
                    </a:lnB>
                    <a:lnTlToBr w="0">
                      <a:noFill/>
                    </a:lnTlToBr>
                    <a:lnBlToTr w="0">
                      <a:noFill/>
                    </a:lnBlToTr>
                  </a:tcPr>
                </a:tc>
                <a:tc>
                  <a:txBody>
                    <a:bodyPr/>
                    <a:lstStyle/>
                    <a:p>
                      <a:pPr lvl="0" algn="ctr">
                        <a:buNone/>
                      </a:pPr>
                      <a:endParaRPr lang="ko-KR" altLang="en-US" sz="1000">
                        <a:latin typeface="Audiowide"/>
                      </a:endParaRPr>
                    </a:p>
                  </a:txBody>
                  <a:tcPr anchor="ctr">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a:solidFill>
                        <a:schemeClr val="tx1"/>
                      </a:solidFill>
                    </a:lnB>
                    <a:lnTlToBr w="0">
                      <a:noFill/>
                    </a:lnTlToBr>
                    <a:lnBlToTr w="0">
                      <a:noFill/>
                    </a:lnBlToTr>
                  </a:tcPr>
                </a:tc>
                <a:tc>
                  <a:txBody>
                    <a:bodyPr/>
                    <a:lstStyle/>
                    <a:p>
                      <a:pPr lvl="0" algn="ctr">
                        <a:buNone/>
                      </a:pPr>
                      <a:endParaRPr lang="ko-KR" altLang="en-US" sz="1000">
                        <a:latin typeface="Audiowide"/>
                      </a:endParaRPr>
                    </a:p>
                  </a:txBody>
                  <a:tcPr anchor="ctr">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a:solidFill>
                        <a:schemeClr val="tx1"/>
                      </a:solidFill>
                    </a:lnB>
                    <a:lnTlToBr w="0">
                      <a:noFill/>
                    </a:lnTlToBr>
                    <a:lnBlToTr w="0">
                      <a:noFill/>
                    </a:lnBlToTr>
                  </a:tcPr>
                </a:tc>
                <a:tc>
                  <a:txBody>
                    <a:bodyPr/>
                    <a:lstStyle/>
                    <a:p>
                      <a:pPr lvl="0" algn="ctr">
                        <a:buNone/>
                      </a:pPr>
                      <a:endParaRPr lang="ko-KR" altLang="en-US" sz="1000">
                        <a:latin typeface="Audiowide"/>
                      </a:endParaRPr>
                    </a:p>
                  </a:txBody>
                  <a:tcPr anchor="ctr">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a:solidFill>
                        <a:schemeClr val="tx1"/>
                      </a:solidFill>
                    </a:lnB>
                    <a:lnTlToBr w="0">
                      <a:noFill/>
                    </a:lnTlToBr>
                    <a:lnBlToTr w="0">
                      <a:noFill/>
                    </a:lnBlToTr>
                  </a:tcPr>
                </a:tc>
                <a:tc>
                  <a:txBody>
                    <a:bodyPr/>
                    <a:lstStyle/>
                    <a:p>
                      <a:pPr lvl="0" algn="ctr">
                        <a:buNone/>
                      </a:pPr>
                      <a:endParaRPr lang="ko-KR" altLang="en-US" sz="1000">
                        <a:latin typeface="Audiowide"/>
                      </a:endParaRPr>
                    </a:p>
                  </a:txBody>
                  <a:tcPr anchor="ctr">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a:solidFill>
                        <a:schemeClr val="tx1"/>
                      </a:solidFill>
                    </a:lnB>
                    <a:lnTlToBr w="0">
                      <a:noFill/>
                    </a:lnTlToBr>
                    <a:lnBlToTr w="0">
                      <a:noFill/>
                    </a:lnBlToTr>
                  </a:tcPr>
                </a:tc>
                <a:tc>
                  <a:txBody>
                    <a:bodyPr/>
                    <a:lstStyle/>
                    <a:p>
                      <a:pPr lvl="0" algn="ctr">
                        <a:buNone/>
                      </a:pPr>
                      <a:endParaRPr lang="ko-KR" altLang="en-US" sz="1000">
                        <a:latin typeface="Audiowide"/>
                      </a:endParaRPr>
                    </a:p>
                  </a:txBody>
                  <a:tcPr anchor="ctr">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a:solidFill>
                        <a:schemeClr val="tx1"/>
                      </a:solidFill>
                    </a:lnB>
                    <a:lnTlToBr w="0">
                      <a:noFill/>
                    </a:lnTlToBr>
                    <a:lnBlToTr w="0">
                      <a:noFill/>
                    </a:lnBlToTr>
                  </a:tcPr>
                </a:tc>
                <a:tc>
                  <a:txBody>
                    <a:bodyPr/>
                    <a:lstStyle/>
                    <a:p>
                      <a:pPr lvl="0" algn="ctr">
                        <a:buNone/>
                      </a:pPr>
                      <a:endParaRPr lang="ko-KR" altLang="en-US" sz="1000">
                        <a:latin typeface="Audiowide"/>
                      </a:endParaRPr>
                    </a:p>
                  </a:txBody>
                  <a:tcPr anchor="ctr">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a:solidFill>
                        <a:schemeClr val="tx1"/>
                      </a:solidFill>
                    </a:lnB>
                    <a:lnTlToBr w="0">
                      <a:noFill/>
                    </a:lnTlToBr>
                    <a:lnBlToTr w="0">
                      <a:noFill/>
                    </a:lnBlToTr>
                  </a:tcPr>
                </a:tc>
                <a:tc>
                  <a:txBody>
                    <a:bodyPr/>
                    <a:lstStyle/>
                    <a:p>
                      <a:pPr lvl="0" algn="ctr">
                        <a:buNone/>
                      </a:pPr>
                      <a:endParaRPr lang="ko-KR" altLang="en-US" sz="1000" dirty="0">
                        <a:latin typeface="Audiowide"/>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a:solidFill>
                        <a:schemeClr val="tx1"/>
                      </a:solidFill>
                    </a:lnB>
                    <a:lnTlToBr w="0">
                      <a:noFill/>
                    </a:lnTlToBr>
                    <a:lnBlToTr w="0">
                      <a:noFill/>
                    </a:lnBlToTr>
                  </a:tcPr>
                </a:tc>
                <a:extLst>
                  <a:ext uri="{0D108BD9-81ED-4DB2-BD59-A6C34878D82A}">
                    <a16:rowId xmlns:a16="http://schemas.microsoft.com/office/drawing/2014/main" val="3361174199"/>
                  </a:ext>
                </a:extLst>
              </a:tr>
            </a:tbl>
          </a:graphicData>
        </a:graphic>
      </p:graphicFrame>
      <p:pic>
        <p:nvPicPr>
          <p:cNvPr id="155" name="Google Shape;155;p33"/>
          <p:cNvPicPr preferRelativeResize="0"/>
          <p:nvPr/>
        </p:nvPicPr>
        <p:blipFill rotWithShape="1">
          <a:blip r:embed="rId3">
            <a:alphaModFix/>
          </a:blip>
          <a:srcRect/>
          <a:stretch/>
        </p:blipFill>
        <p:spPr>
          <a:xfrm rot="-8" flipH="1">
            <a:off x="0" y="159426"/>
            <a:ext cx="1262074" cy="612173"/>
          </a:xfrm>
          <a:prstGeom prst="rect">
            <a:avLst/>
          </a:prstGeom>
          <a:noFill/>
          <a:ln>
            <a:noFill/>
          </a:ln>
        </p:spPr>
      </p:pic>
      <p:sp>
        <p:nvSpPr>
          <p:cNvPr id="4" name="Google Shape;163;p34">
            <a:extLst>
              <a:ext uri="{FF2B5EF4-FFF2-40B4-BE49-F238E27FC236}">
                <a16:creationId xmlns:a16="http://schemas.microsoft.com/office/drawing/2014/main" id="{46219322-5B4A-8C0D-4E6B-5139F39B70B3}"/>
              </a:ext>
            </a:extLst>
          </p:cNvPr>
          <p:cNvSpPr txBox="1">
            <a:spLocks/>
          </p:cNvSpPr>
          <p:nvPr/>
        </p:nvSpPr>
        <p:spPr>
          <a:xfrm>
            <a:off x="1262077" y="282000"/>
            <a:ext cx="6783900" cy="489600"/>
          </a:xfrm>
          <a:prstGeom prst="rect">
            <a:avLst/>
          </a:prstGeom>
          <a:noFill/>
          <a:ln>
            <a:noFill/>
          </a:ln>
        </p:spPr>
        <p:txBody>
          <a:bodyPr spcFirstLastPara="1" wrap="square" lIns="90000" tIns="90000" rIns="91425" bIns="900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701C7F"/>
              </a:buClr>
              <a:buSzPts val="2200"/>
              <a:buFont typeface="Arial"/>
              <a:buNone/>
              <a:defRPr sz="2200" b="0" i="0" u="none" strike="noStrike" cap="none">
                <a:solidFill>
                  <a:srgbClr val="701C7F"/>
                </a:solidFill>
                <a:latin typeface="Arial"/>
                <a:ea typeface="Arial"/>
                <a:cs typeface="Arial"/>
                <a:sym typeface="Arial"/>
              </a:defRPr>
            </a:lvl1pPr>
            <a:lvl2pPr marR="0" lvl="1" algn="l" rtl="0">
              <a:lnSpc>
                <a:spcPct val="100000"/>
              </a:lnSpc>
              <a:spcBef>
                <a:spcPts val="0"/>
              </a:spcBef>
              <a:spcAft>
                <a:spcPts val="0"/>
              </a:spcAft>
              <a:buClr>
                <a:schemeClr val="dk1"/>
              </a:buClr>
              <a:buSzPts val="2400"/>
              <a:buFont typeface="Roboto"/>
              <a:buNone/>
              <a:defRPr sz="2400" b="1" i="0" u="none" strike="noStrike" cap="none">
                <a:solidFill>
                  <a:schemeClr val="dk1"/>
                </a:solidFill>
                <a:latin typeface="Roboto"/>
                <a:ea typeface="Roboto"/>
                <a:cs typeface="Roboto"/>
                <a:sym typeface="Roboto"/>
              </a:defRPr>
            </a:lvl2pPr>
            <a:lvl3pPr marR="0" lvl="2" algn="l" rtl="0">
              <a:lnSpc>
                <a:spcPct val="100000"/>
              </a:lnSpc>
              <a:spcBef>
                <a:spcPts val="0"/>
              </a:spcBef>
              <a:spcAft>
                <a:spcPts val="0"/>
              </a:spcAft>
              <a:buClr>
                <a:schemeClr val="dk1"/>
              </a:buClr>
              <a:buSzPts val="2400"/>
              <a:buFont typeface="Roboto"/>
              <a:buNone/>
              <a:defRPr sz="2400" b="1" i="0" u="none" strike="noStrike" cap="none">
                <a:solidFill>
                  <a:schemeClr val="dk1"/>
                </a:solidFill>
                <a:latin typeface="Roboto"/>
                <a:ea typeface="Roboto"/>
                <a:cs typeface="Roboto"/>
                <a:sym typeface="Roboto"/>
              </a:defRPr>
            </a:lvl3pPr>
            <a:lvl4pPr marR="0" lvl="3" algn="l" rtl="0">
              <a:lnSpc>
                <a:spcPct val="100000"/>
              </a:lnSpc>
              <a:spcBef>
                <a:spcPts val="0"/>
              </a:spcBef>
              <a:spcAft>
                <a:spcPts val="0"/>
              </a:spcAft>
              <a:buClr>
                <a:schemeClr val="dk1"/>
              </a:buClr>
              <a:buSzPts val="2400"/>
              <a:buFont typeface="Roboto"/>
              <a:buNone/>
              <a:defRPr sz="2400" b="1" i="0" u="none" strike="noStrike" cap="none">
                <a:solidFill>
                  <a:schemeClr val="dk1"/>
                </a:solidFill>
                <a:latin typeface="Roboto"/>
                <a:ea typeface="Roboto"/>
                <a:cs typeface="Roboto"/>
                <a:sym typeface="Roboto"/>
              </a:defRPr>
            </a:lvl4pPr>
            <a:lvl5pPr marR="0" lvl="4" algn="l" rtl="0">
              <a:lnSpc>
                <a:spcPct val="100000"/>
              </a:lnSpc>
              <a:spcBef>
                <a:spcPts val="0"/>
              </a:spcBef>
              <a:spcAft>
                <a:spcPts val="0"/>
              </a:spcAft>
              <a:buClr>
                <a:schemeClr val="dk1"/>
              </a:buClr>
              <a:buSzPts val="2400"/>
              <a:buFont typeface="Roboto"/>
              <a:buNone/>
              <a:defRPr sz="2400" b="1" i="0" u="none" strike="noStrike" cap="none">
                <a:solidFill>
                  <a:schemeClr val="dk1"/>
                </a:solidFill>
                <a:latin typeface="Roboto"/>
                <a:ea typeface="Roboto"/>
                <a:cs typeface="Roboto"/>
                <a:sym typeface="Roboto"/>
              </a:defRPr>
            </a:lvl5pPr>
            <a:lvl6pPr marR="0" lvl="5" algn="l" rtl="0">
              <a:lnSpc>
                <a:spcPct val="100000"/>
              </a:lnSpc>
              <a:spcBef>
                <a:spcPts val="0"/>
              </a:spcBef>
              <a:spcAft>
                <a:spcPts val="0"/>
              </a:spcAft>
              <a:buClr>
                <a:schemeClr val="dk1"/>
              </a:buClr>
              <a:buSzPts val="2400"/>
              <a:buFont typeface="Roboto"/>
              <a:buNone/>
              <a:defRPr sz="2400" b="1" i="0" u="none" strike="noStrike" cap="none">
                <a:solidFill>
                  <a:schemeClr val="dk1"/>
                </a:solidFill>
                <a:latin typeface="Roboto"/>
                <a:ea typeface="Roboto"/>
                <a:cs typeface="Roboto"/>
                <a:sym typeface="Roboto"/>
              </a:defRPr>
            </a:lvl6pPr>
            <a:lvl7pPr marR="0" lvl="6" algn="l" rtl="0">
              <a:lnSpc>
                <a:spcPct val="100000"/>
              </a:lnSpc>
              <a:spcBef>
                <a:spcPts val="0"/>
              </a:spcBef>
              <a:spcAft>
                <a:spcPts val="0"/>
              </a:spcAft>
              <a:buClr>
                <a:schemeClr val="dk1"/>
              </a:buClr>
              <a:buSzPts val="2400"/>
              <a:buFont typeface="Roboto"/>
              <a:buNone/>
              <a:defRPr sz="2400" b="1" i="0" u="none" strike="noStrike" cap="none">
                <a:solidFill>
                  <a:schemeClr val="dk1"/>
                </a:solidFill>
                <a:latin typeface="Roboto"/>
                <a:ea typeface="Roboto"/>
                <a:cs typeface="Roboto"/>
                <a:sym typeface="Roboto"/>
              </a:defRPr>
            </a:lvl7pPr>
            <a:lvl8pPr marR="0" lvl="7" algn="l" rtl="0">
              <a:lnSpc>
                <a:spcPct val="100000"/>
              </a:lnSpc>
              <a:spcBef>
                <a:spcPts val="0"/>
              </a:spcBef>
              <a:spcAft>
                <a:spcPts val="0"/>
              </a:spcAft>
              <a:buClr>
                <a:schemeClr val="dk1"/>
              </a:buClr>
              <a:buSzPts val="2400"/>
              <a:buFont typeface="Roboto"/>
              <a:buNone/>
              <a:defRPr sz="2400" b="1" i="0" u="none" strike="noStrike" cap="none">
                <a:solidFill>
                  <a:schemeClr val="dk1"/>
                </a:solidFill>
                <a:latin typeface="Roboto"/>
                <a:ea typeface="Roboto"/>
                <a:cs typeface="Roboto"/>
                <a:sym typeface="Roboto"/>
              </a:defRPr>
            </a:lvl8pPr>
            <a:lvl9pPr marR="0" lvl="8" algn="l" rtl="0">
              <a:lnSpc>
                <a:spcPct val="100000"/>
              </a:lnSpc>
              <a:spcBef>
                <a:spcPts val="0"/>
              </a:spcBef>
              <a:spcAft>
                <a:spcPts val="0"/>
              </a:spcAft>
              <a:buClr>
                <a:schemeClr val="dk1"/>
              </a:buClr>
              <a:buSzPts val="2400"/>
              <a:buFont typeface="Roboto"/>
              <a:buNone/>
              <a:defRPr sz="2400" b="1" i="0" u="none" strike="noStrike" cap="none">
                <a:solidFill>
                  <a:schemeClr val="dk1"/>
                </a:solidFill>
                <a:latin typeface="Roboto"/>
                <a:ea typeface="Roboto"/>
                <a:cs typeface="Roboto"/>
                <a:sym typeface="Roboto"/>
              </a:defRPr>
            </a:lvl9pPr>
          </a:lstStyle>
          <a:p>
            <a:r>
              <a:rPr lang="en-US" sz="3000" dirty="0">
                <a:solidFill>
                  <a:schemeClr val="dk1"/>
                </a:solidFill>
                <a:latin typeface="Audiowide"/>
                <a:ea typeface="Audiowide"/>
                <a:cs typeface="Audiowide"/>
                <a:sym typeface="Audiowide"/>
              </a:rPr>
              <a:t>Plan</a:t>
            </a:r>
            <a:endParaRPr lang="en-US" sz="800" dirty="0">
              <a:latin typeface="Audiowide"/>
              <a:ea typeface="Audiowide"/>
              <a:cs typeface="Audiowide"/>
              <a:sym typeface="Audiowide"/>
            </a:endParaRPr>
          </a:p>
        </p:txBody>
      </p:sp>
      <p:sp>
        <p:nvSpPr>
          <p:cNvPr id="2" name="Rectangle: Rounded Corners 1">
            <a:extLst>
              <a:ext uri="{FF2B5EF4-FFF2-40B4-BE49-F238E27FC236}">
                <a16:creationId xmlns:a16="http://schemas.microsoft.com/office/drawing/2014/main" id="{594930FC-9DF7-499C-5D36-6C8F8D48FDA6}"/>
              </a:ext>
            </a:extLst>
          </p:cNvPr>
          <p:cNvSpPr/>
          <p:nvPr/>
        </p:nvSpPr>
        <p:spPr>
          <a:xfrm>
            <a:off x="3694338" y="1286492"/>
            <a:ext cx="561604" cy="176275"/>
          </a:xfrm>
          <a:prstGeom prst="roundRect">
            <a:avLst/>
          </a:prstGeom>
          <a:solidFill>
            <a:srgbClr val="2FFF00">
              <a:alpha val="52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Rounded Corners 2">
            <a:extLst>
              <a:ext uri="{FF2B5EF4-FFF2-40B4-BE49-F238E27FC236}">
                <a16:creationId xmlns:a16="http://schemas.microsoft.com/office/drawing/2014/main" id="{B71650F8-E7F5-2C9B-E940-89CE339BA1F9}"/>
              </a:ext>
            </a:extLst>
          </p:cNvPr>
          <p:cNvSpPr/>
          <p:nvPr/>
        </p:nvSpPr>
        <p:spPr>
          <a:xfrm>
            <a:off x="3694338" y="1613064"/>
            <a:ext cx="561604" cy="176275"/>
          </a:xfrm>
          <a:prstGeom prst="roundRect">
            <a:avLst/>
          </a:prstGeom>
          <a:solidFill>
            <a:srgbClr val="2FFF00">
              <a:alpha val="52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Rounded Corners 4">
            <a:extLst>
              <a:ext uri="{FF2B5EF4-FFF2-40B4-BE49-F238E27FC236}">
                <a16:creationId xmlns:a16="http://schemas.microsoft.com/office/drawing/2014/main" id="{710D0912-C830-A46E-669F-ECC9FC9EE249}"/>
              </a:ext>
            </a:extLst>
          </p:cNvPr>
          <p:cNvSpPr/>
          <p:nvPr/>
        </p:nvSpPr>
        <p:spPr>
          <a:xfrm>
            <a:off x="3694338" y="1953243"/>
            <a:ext cx="1160318" cy="176275"/>
          </a:xfrm>
          <a:prstGeom prst="roundRect">
            <a:avLst/>
          </a:prstGeom>
          <a:solidFill>
            <a:srgbClr val="2FFF00">
              <a:alpha val="52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Rounded Corners 6">
            <a:extLst>
              <a:ext uri="{FF2B5EF4-FFF2-40B4-BE49-F238E27FC236}">
                <a16:creationId xmlns:a16="http://schemas.microsoft.com/office/drawing/2014/main" id="{A17E25ED-FF49-9A70-8966-0D492011ED52}"/>
              </a:ext>
            </a:extLst>
          </p:cNvPr>
          <p:cNvSpPr/>
          <p:nvPr/>
        </p:nvSpPr>
        <p:spPr>
          <a:xfrm>
            <a:off x="3694337" y="2300225"/>
            <a:ext cx="1160318" cy="176275"/>
          </a:xfrm>
          <a:prstGeom prst="roundRect">
            <a:avLst/>
          </a:prstGeom>
          <a:solidFill>
            <a:srgbClr val="2FFF00">
              <a:alpha val="52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Rounded Corners 7">
            <a:extLst>
              <a:ext uri="{FF2B5EF4-FFF2-40B4-BE49-F238E27FC236}">
                <a16:creationId xmlns:a16="http://schemas.microsoft.com/office/drawing/2014/main" id="{D4A85A2D-1549-2514-4619-0C482233F833}"/>
              </a:ext>
            </a:extLst>
          </p:cNvPr>
          <p:cNvSpPr/>
          <p:nvPr/>
        </p:nvSpPr>
        <p:spPr>
          <a:xfrm>
            <a:off x="4259034" y="2633601"/>
            <a:ext cx="1745426" cy="176275"/>
          </a:xfrm>
          <a:prstGeom prst="roundRect">
            <a:avLst/>
          </a:prstGeom>
          <a:solidFill>
            <a:srgbClr val="2FFF00">
              <a:alpha val="52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Rounded Corners 8">
            <a:extLst>
              <a:ext uri="{FF2B5EF4-FFF2-40B4-BE49-F238E27FC236}">
                <a16:creationId xmlns:a16="http://schemas.microsoft.com/office/drawing/2014/main" id="{D0E995A6-E5BD-A598-B42A-FD84F97FAAE3}"/>
              </a:ext>
            </a:extLst>
          </p:cNvPr>
          <p:cNvSpPr/>
          <p:nvPr/>
        </p:nvSpPr>
        <p:spPr>
          <a:xfrm>
            <a:off x="4259035" y="2980582"/>
            <a:ext cx="1745424" cy="169472"/>
          </a:xfrm>
          <a:prstGeom prst="roundRect">
            <a:avLst/>
          </a:prstGeom>
          <a:solidFill>
            <a:srgbClr val="2FFF00">
              <a:alpha val="52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Rounded Corners 9">
            <a:extLst>
              <a:ext uri="{FF2B5EF4-FFF2-40B4-BE49-F238E27FC236}">
                <a16:creationId xmlns:a16="http://schemas.microsoft.com/office/drawing/2014/main" id="{6DC7E0EA-374D-0A9D-1602-6C9DC834CE50}"/>
              </a:ext>
            </a:extLst>
          </p:cNvPr>
          <p:cNvSpPr/>
          <p:nvPr/>
        </p:nvSpPr>
        <p:spPr>
          <a:xfrm>
            <a:off x="5429248" y="3320761"/>
            <a:ext cx="1690995" cy="169473"/>
          </a:xfrm>
          <a:prstGeom prst="roundRect">
            <a:avLst/>
          </a:prstGeom>
          <a:solidFill>
            <a:srgbClr val="2FFF00">
              <a:alpha val="52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Rounded Corners 10">
            <a:extLst>
              <a:ext uri="{FF2B5EF4-FFF2-40B4-BE49-F238E27FC236}">
                <a16:creationId xmlns:a16="http://schemas.microsoft.com/office/drawing/2014/main" id="{5C4FEF68-7099-5A11-C915-7454FADCDDE9}"/>
              </a:ext>
            </a:extLst>
          </p:cNvPr>
          <p:cNvSpPr/>
          <p:nvPr/>
        </p:nvSpPr>
        <p:spPr>
          <a:xfrm>
            <a:off x="6007552" y="3674546"/>
            <a:ext cx="1690995" cy="169473"/>
          </a:xfrm>
          <a:prstGeom prst="roundRect">
            <a:avLst/>
          </a:prstGeom>
          <a:solidFill>
            <a:srgbClr val="2FFF00">
              <a:alpha val="52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11">
            <a:extLst>
              <a:ext uri="{FF2B5EF4-FFF2-40B4-BE49-F238E27FC236}">
                <a16:creationId xmlns:a16="http://schemas.microsoft.com/office/drawing/2014/main" id="{FE592DF9-03B6-4679-4B83-29C6F1E7CEFE}"/>
              </a:ext>
            </a:extLst>
          </p:cNvPr>
          <p:cNvSpPr/>
          <p:nvPr/>
        </p:nvSpPr>
        <p:spPr>
          <a:xfrm>
            <a:off x="7123337" y="4014723"/>
            <a:ext cx="1065068" cy="149063"/>
          </a:xfrm>
          <a:prstGeom prst="roundRect">
            <a:avLst/>
          </a:prstGeom>
          <a:solidFill>
            <a:srgbClr val="2FFF00">
              <a:alpha val="52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Rounded Corners 12">
            <a:extLst>
              <a:ext uri="{FF2B5EF4-FFF2-40B4-BE49-F238E27FC236}">
                <a16:creationId xmlns:a16="http://schemas.microsoft.com/office/drawing/2014/main" id="{1FC15EF7-0DE3-5CC5-33D3-0775F8628EFE}"/>
              </a:ext>
            </a:extLst>
          </p:cNvPr>
          <p:cNvSpPr/>
          <p:nvPr/>
        </p:nvSpPr>
        <p:spPr>
          <a:xfrm>
            <a:off x="7701639" y="4361705"/>
            <a:ext cx="983426" cy="162670"/>
          </a:xfrm>
          <a:prstGeom prst="roundRect">
            <a:avLst/>
          </a:prstGeom>
          <a:solidFill>
            <a:srgbClr val="2FFF00">
              <a:alpha val="52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Rounded Corners 13">
            <a:extLst>
              <a:ext uri="{FF2B5EF4-FFF2-40B4-BE49-F238E27FC236}">
                <a16:creationId xmlns:a16="http://schemas.microsoft.com/office/drawing/2014/main" id="{0DCA397A-4563-76CA-5531-19772E7D94E3}"/>
              </a:ext>
            </a:extLst>
          </p:cNvPr>
          <p:cNvSpPr/>
          <p:nvPr/>
        </p:nvSpPr>
        <p:spPr>
          <a:xfrm>
            <a:off x="6849780" y="523150"/>
            <a:ext cx="845843" cy="236753"/>
          </a:xfrm>
          <a:prstGeom prst="roundRect">
            <a:avLst/>
          </a:prstGeom>
          <a:solidFill>
            <a:srgbClr val="2FFF00">
              <a:alpha val="52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26F9D071-6235-F165-CDD3-55CBEDBFDCC0}"/>
              </a:ext>
            </a:extLst>
          </p:cNvPr>
          <p:cNvSpPr txBox="1"/>
          <p:nvPr/>
        </p:nvSpPr>
        <p:spPr>
          <a:xfrm>
            <a:off x="7704667" y="518582"/>
            <a:ext cx="117474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a:latin typeface="Audiowide"/>
              </a:rPr>
              <a:t>: Progress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1">
          <a:extLst>
            <a:ext uri="{FF2B5EF4-FFF2-40B4-BE49-F238E27FC236}">
              <a16:creationId xmlns:a16="http://schemas.microsoft.com/office/drawing/2014/main" id="{E2939807-E574-B009-BA9C-EFCE500F9AA1}"/>
            </a:ext>
          </a:extLst>
        </p:cNvPr>
        <p:cNvGrpSpPr/>
        <p:nvPr/>
      </p:nvGrpSpPr>
      <p:grpSpPr>
        <a:xfrm>
          <a:off x="0" y="0"/>
          <a:ext cx="0" cy="0"/>
          <a:chOff x="0" y="0"/>
          <a:chExt cx="0" cy="0"/>
        </a:xfrm>
      </p:grpSpPr>
      <p:pic>
        <p:nvPicPr>
          <p:cNvPr id="162" name="Google Shape;162;p34">
            <a:extLst>
              <a:ext uri="{FF2B5EF4-FFF2-40B4-BE49-F238E27FC236}">
                <a16:creationId xmlns:a16="http://schemas.microsoft.com/office/drawing/2014/main" id="{668F18D2-5AEE-0EED-6220-1A6B3A527049}"/>
              </a:ext>
            </a:extLst>
          </p:cNvPr>
          <p:cNvPicPr preferRelativeResize="0"/>
          <p:nvPr/>
        </p:nvPicPr>
        <p:blipFill rotWithShape="1">
          <a:blip r:embed="rId3">
            <a:alphaModFix/>
          </a:blip>
          <a:srcRect/>
          <a:stretch/>
        </p:blipFill>
        <p:spPr>
          <a:xfrm rot="-8" flipH="1">
            <a:off x="0" y="159426"/>
            <a:ext cx="1262074" cy="612173"/>
          </a:xfrm>
          <a:prstGeom prst="rect">
            <a:avLst/>
          </a:prstGeom>
          <a:noFill/>
          <a:ln>
            <a:noFill/>
          </a:ln>
        </p:spPr>
      </p:pic>
      <p:sp>
        <p:nvSpPr>
          <p:cNvPr id="4" name="Google Shape;163;p34">
            <a:extLst>
              <a:ext uri="{FF2B5EF4-FFF2-40B4-BE49-F238E27FC236}">
                <a16:creationId xmlns:a16="http://schemas.microsoft.com/office/drawing/2014/main" id="{7D223B01-232B-A501-D836-3992E4337C61}"/>
              </a:ext>
            </a:extLst>
          </p:cNvPr>
          <p:cNvSpPr txBox="1">
            <a:spLocks/>
          </p:cNvSpPr>
          <p:nvPr/>
        </p:nvSpPr>
        <p:spPr>
          <a:xfrm>
            <a:off x="1262077" y="282000"/>
            <a:ext cx="6783900" cy="489600"/>
          </a:xfrm>
          <a:prstGeom prst="rect">
            <a:avLst/>
          </a:prstGeom>
          <a:noFill/>
          <a:ln>
            <a:noFill/>
          </a:ln>
        </p:spPr>
        <p:txBody>
          <a:bodyPr spcFirstLastPara="1" wrap="square" lIns="90000" tIns="90000" rIns="91425" bIns="900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701C7F"/>
              </a:buClr>
              <a:buSzPts val="2200"/>
              <a:buFont typeface="Arial"/>
              <a:buNone/>
              <a:defRPr sz="2200" b="0" i="0" u="none" strike="noStrike" cap="none">
                <a:solidFill>
                  <a:srgbClr val="701C7F"/>
                </a:solidFill>
                <a:latin typeface="Arial"/>
                <a:ea typeface="Arial"/>
                <a:cs typeface="Arial"/>
                <a:sym typeface="Arial"/>
              </a:defRPr>
            </a:lvl1pPr>
            <a:lvl2pPr marR="0" lvl="1" algn="l" rtl="0">
              <a:lnSpc>
                <a:spcPct val="100000"/>
              </a:lnSpc>
              <a:spcBef>
                <a:spcPts val="0"/>
              </a:spcBef>
              <a:spcAft>
                <a:spcPts val="0"/>
              </a:spcAft>
              <a:buClr>
                <a:schemeClr val="dk1"/>
              </a:buClr>
              <a:buSzPts val="2400"/>
              <a:buFont typeface="Roboto"/>
              <a:buNone/>
              <a:defRPr sz="2400" b="1" i="0" u="none" strike="noStrike" cap="none">
                <a:solidFill>
                  <a:schemeClr val="dk1"/>
                </a:solidFill>
                <a:latin typeface="Roboto"/>
                <a:ea typeface="Roboto"/>
                <a:cs typeface="Roboto"/>
                <a:sym typeface="Roboto"/>
              </a:defRPr>
            </a:lvl2pPr>
            <a:lvl3pPr marR="0" lvl="2" algn="l" rtl="0">
              <a:lnSpc>
                <a:spcPct val="100000"/>
              </a:lnSpc>
              <a:spcBef>
                <a:spcPts val="0"/>
              </a:spcBef>
              <a:spcAft>
                <a:spcPts val="0"/>
              </a:spcAft>
              <a:buClr>
                <a:schemeClr val="dk1"/>
              </a:buClr>
              <a:buSzPts val="2400"/>
              <a:buFont typeface="Roboto"/>
              <a:buNone/>
              <a:defRPr sz="2400" b="1" i="0" u="none" strike="noStrike" cap="none">
                <a:solidFill>
                  <a:schemeClr val="dk1"/>
                </a:solidFill>
                <a:latin typeface="Roboto"/>
                <a:ea typeface="Roboto"/>
                <a:cs typeface="Roboto"/>
                <a:sym typeface="Roboto"/>
              </a:defRPr>
            </a:lvl3pPr>
            <a:lvl4pPr marR="0" lvl="3" algn="l" rtl="0">
              <a:lnSpc>
                <a:spcPct val="100000"/>
              </a:lnSpc>
              <a:spcBef>
                <a:spcPts val="0"/>
              </a:spcBef>
              <a:spcAft>
                <a:spcPts val="0"/>
              </a:spcAft>
              <a:buClr>
                <a:schemeClr val="dk1"/>
              </a:buClr>
              <a:buSzPts val="2400"/>
              <a:buFont typeface="Roboto"/>
              <a:buNone/>
              <a:defRPr sz="2400" b="1" i="0" u="none" strike="noStrike" cap="none">
                <a:solidFill>
                  <a:schemeClr val="dk1"/>
                </a:solidFill>
                <a:latin typeface="Roboto"/>
                <a:ea typeface="Roboto"/>
                <a:cs typeface="Roboto"/>
                <a:sym typeface="Roboto"/>
              </a:defRPr>
            </a:lvl4pPr>
            <a:lvl5pPr marR="0" lvl="4" algn="l" rtl="0">
              <a:lnSpc>
                <a:spcPct val="100000"/>
              </a:lnSpc>
              <a:spcBef>
                <a:spcPts val="0"/>
              </a:spcBef>
              <a:spcAft>
                <a:spcPts val="0"/>
              </a:spcAft>
              <a:buClr>
                <a:schemeClr val="dk1"/>
              </a:buClr>
              <a:buSzPts val="2400"/>
              <a:buFont typeface="Roboto"/>
              <a:buNone/>
              <a:defRPr sz="2400" b="1" i="0" u="none" strike="noStrike" cap="none">
                <a:solidFill>
                  <a:schemeClr val="dk1"/>
                </a:solidFill>
                <a:latin typeface="Roboto"/>
                <a:ea typeface="Roboto"/>
                <a:cs typeface="Roboto"/>
                <a:sym typeface="Roboto"/>
              </a:defRPr>
            </a:lvl5pPr>
            <a:lvl6pPr marR="0" lvl="5" algn="l" rtl="0">
              <a:lnSpc>
                <a:spcPct val="100000"/>
              </a:lnSpc>
              <a:spcBef>
                <a:spcPts val="0"/>
              </a:spcBef>
              <a:spcAft>
                <a:spcPts val="0"/>
              </a:spcAft>
              <a:buClr>
                <a:schemeClr val="dk1"/>
              </a:buClr>
              <a:buSzPts val="2400"/>
              <a:buFont typeface="Roboto"/>
              <a:buNone/>
              <a:defRPr sz="2400" b="1" i="0" u="none" strike="noStrike" cap="none">
                <a:solidFill>
                  <a:schemeClr val="dk1"/>
                </a:solidFill>
                <a:latin typeface="Roboto"/>
                <a:ea typeface="Roboto"/>
                <a:cs typeface="Roboto"/>
                <a:sym typeface="Roboto"/>
              </a:defRPr>
            </a:lvl6pPr>
            <a:lvl7pPr marR="0" lvl="6" algn="l" rtl="0">
              <a:lnSpc>
                <a:spcPct val="100000"/>
              </a:lnSpc>
              <a:spcBef>
                <a:spcPts val="0"/>
              </a:spcBef>
              <a:spcAft>
                <a:spcPts val="0"/>
              </a:spcAft>
              <a:buClr>
                <a:schemeClr val="dk1"/>
              </a:buClr>
              <a:buSzPts val="2400"/>
              <a:buFont typeface="Roboto"/>
              <a:buNone/>
              <a:defRPr sz="2400" b="1" i="0" u="none" strike="noStrike" cap="none">
                <a:solidFill>
                  <a:schemeClr val="dk1"/>
                </a:solidFill>
                <a:latin typeface="Roboto"/>
                <a:ea typeface="Roboto"/>
                <a:cs typeface="Roboto"/>
                <a:sym typeface="Roboto"/>
              </a:defRPr>
            </a:lvl7pPr>
            <a:lvl8pPr marR="0" lvl="7" algn="l" rtl="0">
              <a:lnSpc>
                <a:spcPct val="100000"/>
              </a:lnSpc>
              <a:spcBef>
                <a:spcPts val="0"/>
              </a:spcBef>
              <a:spcAft>
                <a:spcPts val="0"/>
              </a:spcAft>
              <a:buClr>
                <a:schemeClr val="dk1"/>
              </a:buClr>
              <a:buSzPts val="2400"/>
              <a:buFont typeface="Roboto"/>
              <a:buNone/>
              <a:defRPr sz="2400" b="1" i="0" u="none" strike="noStrike" cap="none">
                <a:solidFill>
                  <a:schemeClr val="dk1"/>
                </a:solidFill>
                <a:latin typeface="Roboto"/>
                <a:ea typeface="Roboto"/>
                <a:cs typeface="Roboto"/>
                <a:sym typeface="Roboto"/>
              </a:defRPr>
            </a:lvl8pPr>
            <a:lvl9pPr marR="0" lvl="8" algn="l" rtl="0">
              <a:lnSpc>
                <a:spcPct val="100000"/>
              </a:lnSpc>
              <a:spcBef>
                <a:spcPts val="0"/>
              </a:spcBef>
              <a:spcAft>
                <a:spcPts val="0"/>
              </a:spcAft>
              <a:buClr>
                <a:schemeClr val="dk1"/>
              </a:buClr>
              <a:buSzPts val="2400"/>
              <a:buFont typeface="Roboto"/>
              <a:buNone/>
              <a:defRPr sz="2400" b="1" i="0" u="none" strike="noStrike" cap="none">
                <a:solidFill>
                  <a:schemeClr val="dk1"/>
                </a:solidFill>
                <a:latin typeface="Roboto"/>
                <a:ea typeface="Roboto"/>
                <a:cs typeface="Roboto"/>
                <a:sym typeface="Roboto"/>
              </a:defRPr>
            </a:lvl9pPr>
          </a:lstStyle>
          <a:p>
            <a:r>
              <a:rPr lang="en-US" sz="3000" dirty="0">
                <a:solidFill>
                  <a:schemeClr val="dk1"/>
                </a:solidFill>
                <a:latin typeface="Audiowide"/>
                <a:ea typeface="Audiowide"/>
                <a:cs typeface="Audiowide"/>
                <a:sym typeface="Audiowide"/>
              </a:rPr>
              <a:t>System Architecture</a:t>
            </a:r>
            <a:endParaRPr lang="en-US" sz="800" dirty="0">
              <a:latin typeface="Audiowide"/>
              <a:ea typeface="Audiowide"/>
              <a:cs typeface="Audiowide"/>
              <a:sym typeface="Audiowide"/>
            </a:endParaRPr>
          </a:p>
        </p:txBody>
      </p:sp>
      <p:pic>
        <p:nvPicPr>
          <p:cNvPr id="10" name="그림 9">
            <a:extLst>
              <a:ext uri="{FF2B5EF4-FFF2-40B4-BE49-F238E27FC236}">
                <a16:creationId xmlns:a16="http://schemas.microsoft.com/office/drawing/2014/main" id="{A4B49787-3D04-4892-399F-1E85CBCF2222}"/>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563" b="89733" l="0" r="96095">
                        <a14:foregroundMark x1="20615" y1="21238" x2="20615" y2="21238"/>
                        <a14:foregroundMark x1="20807" y1="15190" x2="20807" y2="15190"/>
                        <a14:foregroundMark x1="26569" y1="15190" x2="26569" y2="15190"/>
                        <a14:foregroundMark x1="28041" y1="18987" x2="28425" y2="21660"/>
                        <a14:foregroundMark x1="28745" y1="26442" x2="28745" y2="27567"/>
                        <a14:foregroundMark x1="26889" y1="12518" x2="26889" y2="12518"/>
                        <a14:foregroundMark x1="23111" y1="12940" x2="23111" y2="12940"/>
                        <a14:foregroundMark x1="20871" y1="11955" x2="20871" y2="11955"/>
                        <a14:foregroundMark x1="22407" y1="11814" x2="23047" y2="11814"/>
                        <a14:foregroundMark x1="24648" y1="11674" x2="25608" y2="11674"/>
                        <a14:foregroundMark x1="27465" y1="11674" x2="27977" y2="11674"/>
                        <a14:foregroundMark x1="29706" y1="26442" x2="29641" y2="26864"/>
                        <a14:foregroundMark x1="29641" y1="28973" x2="29641" y2="28973"/>
                        <a14:foregroundMark x1="30154" y1="33896" x2="30154" y2="34459"/>
                        <a14:foregroundMark x1="27017" y1="32068" x2="26761" y2="32068"/>
                        <a14:foregroundMark x1="22087" y1="33052" x2="21895" y2="33474"/>
                        <a14:foregroundMark x1="22215" y1="41491" x2="22407" y2="41913"/>
                        <a14:foregroundMark x1="24840" y1="52321" x2="25288" y2="52743"/>
                        <a14:foregroundMark x1="30282" y1="48523" x2="30282" y2="48523"/>
                        <a14:foregroundMark x1="30346" y1="41772" x2="30346" y2="41772"/>
                        <a14:foregroundMark x1="26889" y1="45007" x2="26569" y2="45710"/>
                        <a14:foregroundMark x1="25352" y1="3094" x2="25352" y2="3094"/>
                        <a14:foregroundMark x1="28425" y1="2391" x2="28425" y2="2391"/>
                        <a14:foregroundMark x1="20166" y1="2672" x2="20166" y2="2672"/>
                        <a14:foregroundMark x1="21319" y1="1406" x2="21319" y2="1406"/>
                        <a14:foregroundMark x1="21959" y1="703" x2="21959" y2="703"/>
                        <a14:foregroundMark x1="27145" y1="1828" x2="27145" y2="1828"/>
                        <a14:foregroundMark x1="28873" y1="985" x2="28873" y2="985"/>
                        <a14:foregroundMark x1="29834" y1="1406" x2="29834" y2="1406"/>
                        <a14:foregroundMark x1="29449" y1="2954" x2="29449" y2="2954"/>
                        <a14:foregroundMark x1="28873" y1="2391" x2="28873" y2="2391"/>
                        <a14:foregroundMark x1="19526" y1="1828" x2="19526" y2="1828"/>
                        <a14:foregroundMark x1="17670" y1="2954" x2="17670" y2="2954"/>
                        <a14:foregroundMark x1="15045" y1="3657" x2="15045" y2="3657"/>
                        <a14:foregroundMark x1="14085" y1="6751" x2="14085" y2="6751"/>
                        <a14:foregroundMark x1="14149" y1="13221" x2="14149" y2="13221"/>
                        <a14:foregroundMark x1="14405" y1="18003" x2="14277" y2="19550"/>
                        <a14:foregroundMark x1="14085" y1="24613" x2="14020" y2="27426"/>
                        <a14:foregroundMark x1="13892" y1="31646" x2="13892" y2="34459"/>
                        <a14:foregroundMark x1="14277" y1="37693" x2="15173" y2="42616"/>
                        <a14:foregroundMark x1="15237" y1="43882" x2="15237" y2="44866"/>
                        <a14:foregroundMark x1="15237" y1="45851" x2="15237" y2="46976"/>
                        <a14:foregroundMark x1="15173" y1="50492" x2="15237" y2="51617"/>
                        <a14:foregroundMark x1="15237" y1="53165" x2="15301" y2="55134"/>
                        <a14:foregroundMark x1="15493" y1="58087" x2="15493" y2="58650"/>
                        <a14:foregroundMark x1="15493" y1="58790" x2="15685" y2="59775"/>
                        <a14:foregroundMark x1="15877" y1="57384" x2="15877" y2="57384"/>
                        <a14:foregroundMark x1="15301" y1="56681" x2="15301" y2="56681"/>
                        <a14:foregroundMark x1="15045" y1="14909" x2="15045" y2="14909"/>
                        <a14:foregroundMark x1="15045" y1="11955" x2="15173" y2="10267"/>
                        <a14:foregroundMark x1="15429" y1="8720" x2="15493" y2="7595"/>
                        <a14:foregroundMark x1="15493" y1="6610" x2="15493" y2="6048"/>
                        <a14:foregroundMark x1="31114" y1="1969" x2="31114" y2="1969"/>
                        <a14:foregroundMark x1="32586" y1="2813" x2="32907" y2="2813"/>
                        <a14:foregroundMark x1="34251" y1="2954" x2="34251" y2="2954"/>
                        <a14:foregroundMark x1="34251" y1="5626" x2="34315" y2="7595"/>
                        <a14:foregroundMark x1="34187" y1="14909" x2="34187" y2="15612"/>
                        <a14:foregroundMark x1="34379" y1="13643" x2="34379" y2="13643"/>
                        <a14:foregroundMark x1="33931" y1="18003" x2="33931" y2="20253"/>
                        <a14:foregroundMark x1="34187" y1="21519" x2="34251" y2="22925"/>
                        <a14:foregroundMark x1="34315" y1="24473" x2="34315" y2="25598"/>
                        <a14:foregroundMark x1="34187" y1="28973" x2="34187" y2="31646"/>
                        <a14:foregroundMark x1="34187" y1="34880" x2="34187" y2="36287"/>
                        <a14:foregroundMark x1="34251" y1="37693" x2="34251" y2="38819"/>
                        <a14:foregroundMark x1="34507" y1="41491" x2="34635" y2="44304"/>
                        <a14:foregroundMark x1="34635" y1="44866" x2="34635" y2="47257"/>
                        <a14:foregroundMark x1="34699" y1="50633" x2="34699" y2="52461"/>
                        <a14:foregroundMark x1="34507" y1="54852" x2="34507" y2="54852"/>
                        <a14:foregroundMark x1="34251" y1="58650" x2="34251" y2="58650"/>
                        <a14:foregroundMark x1="33675" y1="60197" x2="33675" y2="60197"/>
                        <a14:foregroundMark x1="32138" y1="60619" x2="31882" y2="60619"/>
                        <a14:foregroundMark x1="31242" y1="60619" x2="30922" y2="60619"/>
                        <a14:foregroundMark x1="28425" y1="60478" x2="27849" y2="60338"/>
                        <a14:foregroundMark x1="27145" y1="60197" x2="26440" y2="60197"/>
                        <a14:foregroundMark x1="25608" y1="60056" x2="24392" y2="59494"/>
                        <a14:foregroundMark x1="23560" y1="59212" x2="22471" y2="58790"/>
                        <a14:foregroundMark x1="21639" y1="58509" x2="21063" y2="58650"/>
                        <a14:foregroundMark x1="20551" y1="58790" x2="19910" y2="59494"/>
                        <a14:foregroundMark x1="18950" y1="59775" x2="18566" y2="59775"/>
                        <a14:foregroundMark x1="17990" y1="59775" x2="17606" y2="59775"/>
                        <a14:foregroundMark x1="17222" y1="59775" x2="17222" y2="59775"/>
                        <a14:foregroundMark x1="10051" y1="71589" x2="9923" y2="72293"/>
                        <a14:foregroundMark x1="8707" y1="74543" x2="7682" y2="75246"/>
                        <a14:foregroundMark x1="6594" y1="75246" x2="6274" y2="75246"/>
                        <a14:foregroundMark x1="3521" y1="71167" x2="3521" y2="71167"/>
                        <a14:foregroundMark x1="3201" y1="71167" x2="3201" y2="71167"/>
                        <a14:foregroundMark x1="7234" y1="81013" x2="7234" y2="81013"/>
                        <a14:foregroundMark x1="11332" y1="82138" x2="11332" y2="82138"/>
                        <a14:foregroundMark x1="11396" y1="81575" x2="10243" y2="80591"/>
                        <a14:foregroundMark x1="5378" y1="80450" x2="4353" y2="81013"/>
                        <a14:foregroundMark x1="2305" y1="80450" x2="2305" y2="80450"/>
                        <a14:foregroundMark x1="2369" y1="82560" x2="2817" y2="85091"/>
                        <a14:foregroundMark x1="3009" y1="86076" x2="3329" y2="86920"/>
                        <a14:foregroundMark x1="4353" y1="87764" x2="5826" y2="88045"/>
                        <a14:foregroundMark x1="9283" y1="88045" x2="12228" y2="87482"/>
                        <a14:foregroundMark x1="15813" y1="87060" x2="18758" y2="86779"/>
                        <a14:foregroundMark x1="21447" y1="85373" x2="22023" y2="84388"/>
                        <a14:foregroundMark x1="22151" y1="83826" x2="22151" y2="83826"/>
                        <a14:foregroundMark x1="23816" y1="83404" x2="24392" y2="83404"/>
                        <a14:foregroundMark x1="22535" y1="89451" x2="21959" y2="89873"/>
                        <a14:foregroundMark x1="11460" y1="87342" x2="9155" y2="88186"/>
                        <a14:foregroundMark x1="7939" y1="88045" x2="7939" y2="88045"/>
                        <a14:foregroundMark x1="4930" y1="88186" x2="4417" y2="88186"/>
                        <a14:foregroundMark x1="2241" y1="87060" x2="2241" y2="87060"/>
                        <a14:foregroundMark x1="960" y1="87060" x2="960" y2="87060"/>
                        <a14:foregroundMark x1="320" y1="87060" x2="320" y2="87060"/>
                        <a14:foregroundMark x1="19782" y1="86920" x2="20102" y2="86920"/>
                        <a14:foregroundMark x1="22663" y1="86920" x2="22983" y2="86920"/>
                        <a14:foregroundMark x1="23560" y1="86920" x2="24200" y2="87060"/>
                        <a14:foregroundMark x1="25800" y1="87764" x2="27401" y2="87904"/>
                        <a14:foregroundMark x1="27785" y1="87764" x2="28425" y2="87764"/>
                        <a14:foregroundMark x1="29577" y1="87201" x2="30986" y2="86920"/>
                        <a14:foregroundMark x1="32138" y1="86779" x2="32714" y2="86779"/>
                        <a14:foregroundMark x1="33355" y1="85091" x2="33355" y2="84529"/>
                        <a14:foregroundMark x1="33163" y1="83263" x2="33163" y2="83263"/>
                        <a14:foregroundMark x1="33931" y1="82419" x2="36620" y2="82419"/>
                        <a14:foregroundMark x1="38796" y1="82560" x2="39309" y2="82560"/>
                        <a14:foregroundMark x1="39949" y1="82560" x2="40653" y2="82982"/>
                        <a14:foregroundMark x1="42254" y1="83263" x2="42830" y2="83263"/>
                        <a14:foregroundMark x1="43150" y1="83263" x2="44046" y2="82841"/>
                        <a14:foregroundMark x1="45519" y1="81857" x2="46671" y2="81435"/>
                        <a14:foregroundMark x1="47631" y1="81294" x2="48271" y2="81294"/>
                        <a14:foregroundMark x1="48976" y1="81294" x2="49936" y2="81435"/>
                        <a14:foregroundMark x1="50576" y1="81435" x2="51024" y2="81435"/>
                        <a14:foregroundMark x1="51921" y1="81153" x2="52625" y2="81013"/>
                        <a14:foregroundMark x1="53201" y1="80450" x2="53201" y2="80450"/>
                        <a14:foregroundMark x1="53521" y1="79044" x2="53521" y2="76653"/>
                        <a14:foregroundMark x1="53329" y1="75246" x2="53137" y2="73277"/>
                        <a14:foregroundMark x1="53073" y1="71730" x2="52881" y2="70464"/>
                        <a14:foregroundMark x1="52881" y1="69339" x2="52881" y2="68073"/>
                        <a14:foregroundMark x1="53009" y1="66104" x2="53009" y2="63713"/>
                        <a14:foregroundMark x1="53009" y1="62729" x2="53009" y2="61041"/>
                        <a14:foregroundMark x1="52881" y1="59072" x2="52817" y2="57243"/>
                        <a14:foregroundMark x1="52881" y1="55696" x2="53073" y2="54430"/>
                        <a14:foregroundMark x1="53073" y1="53446" x2="53073" y2="52883"/>
                        <a14:foregroundMark x1="53137" y1="52461" x2="53137" y2="52461"/>
                        <a14:foregroundMark x1="53649" y1="51195" x2="53649" y2="51195"/>
                        <a14:foregroundMark x1="54673" y1="50492" x2="55698" y2="50492"/>
                        <a14:foregroundMark x1="56338" y1="50492" x2="56658" y2="50352"/>
                        <a14:foregroundMark x1="57362" y1="50352" x2="57746" y2="50352"/>
                        <a14:foregroundMark x1="58899" y1="50352" x2="59923" y2="50352"/>
                        <a14:foregroundMark x1="60755" y1="50633" x2="61204" y2="50633"/>
                        <a14:foregroundMark x1="61908" y1="50633" x2="62292" y2="50633"/>
                        <a14:foregroundMark x1="62804" y1="50492" x2="62996" y2="49508"/>
                        <a14:foregroundMark x1="62996" y1="47539" x2="62740" y2="46414"/>
                        <a14:foregroundMark x1="62612" y1="45429" x2="62548" y2="44585"/>
                        <a14:foregroundMark x1="62548" y1="43741" x2="62548" y2="43741"/>
                        <a14:foregroundMark x1="65685" y1="40225" x2="65685" y2="40225"/>
                        <a14:foregroundMark x1="65685" y1="39803" x2="65685" y2="38537"/>
                        <a14:foregroundMark x1="65493" y1="37271" x2="65429" y2="36428"/>
                        <a14:foregroundMark x1="64853" y1="34599" x2="64789" y2="33474"/>
                        <a14:foregroundMark x1="66965" y1="37412" x2="66965" y2="37412"/>
                        <a14:foregroundMark x1="67029" y1="35724" x2="67029" y2="34740"/>
                        <a14:foregroundMark x1="66325" y1="26442" x2="66325" y2="25879"/>
                        <a14:foregroundMark x1="66325" y1="24754" x2="66517" y2="23910"/>
                        <a14:foregroundMark x1="60755" y1="29114" x2="60755" y2="29114"/>
                        <a14:foregroundMark x1="68758" y1="56821" x2="68758" y2="56821"/>
                        <a14:foregroundMark x1="71575" y1="63432" x2="71575" y2="63432"/>
                        <a14:foregroundMark x1="78233" y1="64135" x2="78681" y2="64135"/>
                        <a14:foregroundMark x1="80154" y1="63572" x2="81370" y2="63432"/>
                        <a14:foregroundMark x1="87452" y1="62447" x2="87900" y2="62447"/>
                        <a14:foregroundMark x1="91101" y1="62729" x2="91549" y2="63010"/>
                        <a14:foregroundMark x1="93854" y1="61322" x2="93854" y2="61322"/>
                        <a14:foregroundMark x1="94110" y1="52461" x2="94110" y2="52461"/>
                        <a14:foregroundMark x1="93982" y1="41491" x2="93982" y2="41491"/>
                        <a14:foregroundMark x1="94302" y1="28692" x2="94302" y2="28692"/>
                        <a14:foregroundMark x1="88924" y1="2672" x2="88924" y2="2672"/>
                        <a14:foregroundMark x1="92830" y1="3094" x2="93278" y2="3235"/>
                        <a14:foregroundMark x1="94686" y1="5204" x2="94686" y2="5204"/>
                        <a14:foregroundMark x1="94494" y1="10970" x2="94494" y2="11533"/>
                        <a14:foregroundMark x1="94878" y1="16596" x2="94878" y2="17159"/>
                        <a14:foregroundMark x1="94622" y1="24051" x2="94558" y2="24613"/>
                        <a14:foregroundMark x1="96095" y1="51336" x2="96095" y2="51336"/>
                        <a14:foregroundMark x1="95903" y1="46414" x2="95903" y2="45710"/>
                        <a14:foregroundMark x1="95903" y1="42053" x2="95903" y2="41069"/>
                        <a14:foregroundMark x1="95903" y1="39241" x2="95839" y2="37975"/>
                        <a14:foregroundMark x1="95839" y1="36006" x2="95839" y2="34740"/>
                        <a14:foregroundMark x1="95775" y1="29958" x2="95775" y2="29536"/>
                        <a14:foregroundMark x1="95647" y1="28551" x2="95647" y2="28551"/>
                        <a14:foregroundMark x1="95839" y1="54430" x2="95839" y2="54430"/>
                        <a14:foregroundMark x1="95583" y1="57384" x2="95455" y2="58368"/>
                        <a14:foregroundMark x1="95519" y1="61181" x2="95583" y2="62166"/>
                        <a14:foregroundMark x1="95647" y1="64557" x2="95583" y2="65541"/>
                        <a14:foregroundMark x1="95327" y1="68636" x2="95327" y2="68636"/>
                        <a14:foregroundMark x1="93662" y1="69198" x2="93278" y2="69198"/>
                        <a14:foregroundMark x1="92702" y1="69198" x2="92190" y2="69198"/>
                        <a14:foregroundMark x1="91165" y1="69198" x2="90461" y2="69339"/>
                        <a14:foregroundMark x1="89373" y1="69480" x2="88860" y2="69620"/>
                        <a14:foregroundMark x1="87836" y1="69761" x2="87132" y2="70042"/>
                        <a14:foregroundMark x1="86044" y1="70042" x2="84763" y2="70042"/>
                        <a14:foregroundMark x1="83867" y1="70042" x2="83291" y2="70042"/>
                        <a14:foregroundMark x1="82586" y1="69761" x2="81690" y2="69620"/>
                        <a14:foregroundMark x1="80474" y1="69480" x2="79834" y2="69339"/>
                        <a14:foregroundMark x1="78873" y1="69198" x2="78233" y2="69198"/>
                        <a14:foregroundMark x1="76889" y1="69198" x2="75736" y2="68776"/>
                        <a14:foregroundMark x1="74520" y1="68354" x2="74008" y2="68354"/>
                        <a14:foregroundMark x1="72919" y1="67932" x2="71767" y2="67932"/>
                        <a14:foregroundMark x1="71127" y1="67932" x2="70551" y2="67932"/>
                        <a14:foregroundMark x1="69782" y1="67932" x2="68886" y2="67932"/>
                        <a14:foregroundMark x1="68182" y1="67932" x2="67926" y2="67932"/>
                        <a14:foregroundMark x1="67222" y1="67932" x2="66837" y2="67932"/>
                        <a14:foregroundMark x1="51536" y1="82138" x2="51536" y2="82138"/>
                      </a14:backgroundRemoval>
                    </a14:imgEffect>
                  </a14:imgLayer>
                </a14:imgProps>
              </a:ext>
            </a:extLst>
          </a:blip>
          <a:stretch>
            <a:fillRect/>
          </a:stretch>
        </p:blipFill>
        <p:spPr>
          <a:xfrm>
            <a:off x="232012" y="1096966"/>
            <a:ext cx="8679976" cy="3951000"/>
          </a:xfrm>
          <a:prstGeom prst="rect">
            <a:avLst/>
          </a:prstGeom>
        </p:spPr>
      </p:pic>
    </p:spTree>
    <p:extLst>
      <p:ext uri="{BB962C8B-B14F-4D97-AF65-F5344CB8AC3E}">
        <p14:creationId xmlns:p14="http://schemas.microsoft.com/office/powerpoint/2010/main" val="33512575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1">
          <a:extLst>
            <a:ext uri="{FF2B5EF4-FFF2-40B4-BE49-F238E27FC236}">
              <a16:creationId xmlns:a16="http://schemas.microsoft.com/office/drawing/2014/main" id="{13129453-34E3-76F6-55B9-1CB05EC37A09}"/>
            </a:ext>
          </a:extLst>
        </p:cNvPr>
        <p:cNvGrpSpPr/>
        <p:nvPr/>
      </p:nvGrpSpPr>
      <p:grpSpPr>
        <a:xfrm>
          <a:off x="0" y="0"/>
          <a:ext cx="0" cy="0"/>
          <a:chOff x="0" y="0"/>
          <a:chExt cx="0" cy="0"/>
        </a:xfrm>
      </p:grpSpPr>
      <p:pic>
        <p:nvPicPr>
          <p:cNvPr id="162" name="Google Shape;162;p34">
            <a:extLst>
              <a:ext uri="{FF2B5EF4-FFF2-40B4-BE49-F238E27FC236}">
                <a16:creationId xmlns:a16="http://schemas.microsoft.com/office/drawing/2014/main" id="{3656804C-C72A-A43F-D1F4-A7B8E581B900}"/>
              </a:ext>
            </a:extLst>
          </p:cNvPr>
          <p:cNvPicPr preferRelativeResize="0"/>
          <p:nvPr/>
        </p:nvPicPr>
        <p:blipFill rotWithShape="1">
          <a:blip r:embed="rId5">
            <a:alphaModFix/>
          </a:blip>
          <a:srcRect/>
          <a:stretch/>
        </p:blipFill>
        <p:spPr>
          <a:xfrm rot="-8" flipH="1">
            <a:off x="0" y="159426"/>
            <a:ext cx="1262074" cy="612173"/>
          </a:xfrm>
          <a:prstGeom prst="rect">
            <a:avLst/>
          </a:prstGeom>
          <a:noFill/>
          <a:ln>
            <a:noFill/>
          </a:ln>
        </p:spPr>
      </p:pic>
      <p:sp>
        <p:nvSpPr>
          <p:cNvPr id="4" name="Google Shape;163;p34">
            <a:extLst>
              <a:ext uri="{FF2B5EF4-FFF2-40B4-BE49-F238E27FC236}">
                <a16:creationId xmlns:a16="http://schemas.microsoft.com/office/drawing/2014/main" id="{20554B47-42E2-A433-E689-3E573E47C7DE}"/>
              </a:ext>
            </a:extLst>
          </p:cNvPr>
          <p:cNvSpPr txBox="1">
            <a:spLocks/>
          </p:cNvSpPr>
          <p:nvPr/>
        </p:nvSpPr>
        <p:spPr>
          <a:xfrm>
            <a:off x="1262077" y="282000"/>
            <a:ext cx="6783900" cy="489600"/>
          </a:xfrm>
          <a:prstGeom prst="rect">
            <a:avLst/>
          </a:prstGeom>
          <a:noFill/>
          <a:ln>
            <a:noFill/>
          </a:ln>
        </p:spPr>
        <p:txBody>
          <a:bodyPr spcFirstLastPara="1" wrap="square" lIns="90000" tIns="90000" rIns="91425" bIns="900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701C7F"/>
              </a:buClr>
              <a:buSzPts val="2200"/>
              <a:buFont typeface="Arial"/>
              <a:buNone/>
              <a:defRPr sz="2200" b="0" i="0" u="none" strike="noStrike" cap="none">
                <a:solidFill>
                  <a:srgbClr val="701C7F"/>
                </a:solidFill>
                <a:latin typeface="Arial"/>
                <a:ea typeface="Arial"/>
                <a:cs typeface="Arial"/>
                <a:sym typeface="Arial"/>
              </a:defRPr>
            </a:lvl1pPr>
            <a:lvl2pPr marR="0" lvl="1" algn="l" rtl="0">
              <a:lnSpc>
                <a:spcPct val="100000"/>
              </a:lnSpc>
              <a:spcBef>
                <a:spcPts val="0"/>
              </a:spcBef>
              <a:spcAft>
                <a:spcPts val="0"/>
              </a:spcAft>
              <a:buClr>
                <a:schemeClr val="dk1"/>
              </a:buClr>
              <a:buSzPts val="2400"/>
              <a:buFont typeface="Roboto"/>
              <a:buNone/>
              <a:defRPr sz="2400" b="1" i="0" u="none" strike="noStrike" cap="none">
                <a:solidFill>
                  <a:schemeClr val="dk1"/>
                </a:solidFill>
                <a:latin typeface="Roboto"/>
                <a:ea typeface="Roboto"/>
                <a:cs typeface="Roboto"/>
                <a:sym typeface="Roboto"/>
              </a:defRPr>
            </a:lvl2pPr>
            <a:lvl3pPr marR="0" lvl="2" algn="l" rtl="0">
              <a:lnSpc>
                <a:spcPct val="100000"/>
              </a:lnSpc>
              <a:spcBef>
                <a:spcPts val="0"/>
              </a:spcBef>
              <a:spcAft>
                <a:spcPts val="0"/>
              </a:spcAft>
              <a:buClr>
                <a:schemeClr val="dk1"/>
              </a:buClr>
              <a:buSzPts val="2400"/>
              <a:buFont typeface="Roboto"/>
              <a:buNone/>
              <a:defRPr sz="2400" b="1" i="0" u="none" strike="noStrike" cap="none">
                <a:solidFill>
                  <a:schemeClr val="dk1"/>
                </a:solidFill>
                <a:latin typeface="Roboto"/>
                <a:ea typeface="Roboto"/>
                <a:cs typeface="Roboto"/>
                <a:sym typeface="Roboto"/>
              </a:defRPr>
            </a:lvl3pPr>
            <a:lvl4pPr marR="0" lvl="3" algn="l" rtl="0">
              <a:lnSpc>
                <a:spcPct val="100000"/>
              </a:lnSpc>
              <a:spcBef>
                <a:spcPts val="0"/>
              </a:spcBef>
              <a:spcAft>
                <a:spcPts val="0"/>
              </a:spcAft>
              <a:buClr>
                <a:schemeClr val="dk1"/>
              </a:buClr>
              <a:buSzPts val="2400"/>
              <a:buFont typeface="Roboto"/>
              <a:buNone/>
              <a:defRPr sz="2400" b="1" i="0" u="none" strike="noStrike" cap="none">
                <a:solidFill>
                  <a:schemeClr val="dk1"/>
                </a:solidFill>
                <a:latin typeface="Roboto"/>
                <a:ea typeface="Roboto"/>
                <a:cs typeface="Roboto"/>
                <a:sym typeface="Roboto"/>
              </a:defRPr>
            </a:lvl4pPr>
            <a:lvl5pPr marR="0" lvl="4" algn="l" rtl="0">
              <a:lnSpc>
                <a:spcPct val="100000"/>
              </a:lnSpc>
              <a:spcBef>
                <a:spcPts val="0"/>
              </a:spcBef>
              <a:spcAft>
                <a:spcPts val="0"/>
              </a:spcAft>
              <a:buClr>
                <a:schemeClr val="dk1"/>
              </a:buClr>
              <a:buSzPts val="2400"/>
              <a:buFont typeface="Roboto"/>
              <a:buNone/>
              <a:defRPr sz="2400" b="1" i="0" u="none" strike="noStrike" cap="none">
                <a:solidFill>
                  <a:schemeClr val="dk1"/>
                </a:solidFill>
                <a:latin typeface="Roboto"/>
                <a:ea typeface="Roboto"/>
                <a:cs typeface="Roboto"/>
                <a:sym typeface="Roboto"/>
              </a:defRPr>
            </a:lvl5pPr>
            <a:lvl6pPr marR="0" lvl="5" algn="l" rtl="0">
              <a:lnSpc>
                <a:spcPct val="100000"/>
              </a:lnSpc>
              <a:spcBef>
                <a:spcPts val="0"/>
              </a:spcBef>
              <a:spcAft>
                <a:spcPts val="0"/>
              </a:spcAft>
              <a:buClr>
                <a:schemeClr val="dk1"/>
              </a:buClr>
              <a:buSzPts val="2400"/>
              <a:buFont typeface="Roboto"/>
              <a:buNone/>
              <a:defRPr sz="2400" b="1" i="0" u="none" strike="noStrike" cap="none">
                <a:solidFill>
                  <a:schemeClr val="dk1"/>
                </a:solidFill>
                <a:latin typeface="Roboto"/>
                <a:ea typeface="Roboto"/>
                <a:cs typeface="Roboto"/>
                <a:sym typeface="Roboto"/>
              </a:defRPr>
            </a:lvl6pPr>
            <a:lvl7pPr marR="0" lvl="6" algn="l" rtl="0">
              <a:lnSpc>
                <a:spcPct val="100000"/>
              </a:lnSpc>
              <a:spcBef>
                <a:spcPts val="0"/>
              </a:spcBef>
              <a:spcAft>
                <a:spcPts val="0"/>
              </a:spcAft>
              <a:buClr>
                <a:schemeClr val="dk1"/>
              </a:buClr>
              <a:buSzPts val="2400"/>
              <a:buFont typeface="Roboto"/>
              <a:buNone/>
              <a:defRPr sz="2400" b="1" i="0" u="none" strike="noStrike" cap="none">
                <a:solidFill>
                  <a:schemeClr val="dk1"/>
                </a:solidFill>
                <a:latin typeface="Roboto"/>
                <a:ea typeface="Roboto"/>
                <a:cs typeface="Roboto"/>
                <a:sym typeface="Roboto"/>
              </a:defRPr>
            </a:lvl7pPr>
            <a:lvl8pPr marR="0" lvl="7" algn="l" rtl="0">
              <a:lnSpc>
                <a:spcPct val="100000"/>
              </a:lnSpc>
              <a:spcBef>
                <a:spcPts val="0"/>
              </a:spcBef>
              <a:spcAft>
                <a:spcPts val="0"/>
              </a:spcAft>
              <a:buClr>
                <a:schemeClr val="dk1"/>
              </a:buClr>
              <a:buSzPts val="2400"/>
              <a:buFont typeface="Roboto"/>
              <a:buNone/>
              <a:defRPr sz="2400" b="1" i="0" u="none" strike="noStrike" cap="none">
                <a:solidFill>
                  <a:schemeClr val="dk1"/>
                </a:solidFill>
                <a:latin typeface="Roboto"/>
                <a:ea typeface="Roboto"/>
                <a:cs typeface="Roboto"/>
                <a:sym typeface="Roboto"/>
              </a:defRPr>
            </a:lvl8pPr>
            <a:lvl9pPr marR="0" lvl="8" algn="l" rtl="0">
              <a:lnSpc>
                <a:spcPct val="100000"/>
              </a:lnSpc>
              <a:spcBef>
                <a:spcPts val="0"/>
              </a:spcBef>
              <a:spcAft>
                <a:spcPts val="0"/>
              </a:spcAft>
              <a:buClr>
                <a:schemeClr val="dk1"/>
              </a:buClr>
              <a:buSzPts val="2400"/>
              <a:buFont typeface="Roboto"/>
              <a:buNone/>
              <a:defRPr sz="2400" b="1" i="0" u="none" strike="noStrike" cap="none">
                <a:solidFill>
                  <a:schemeClr val="dk1"/>
                </a:solidFill>
                <a:latin typeface="Roboto"/>
                <a:ea typeface="Roboto"/>
                <a:cs typeface="Roboto"/>
                <a:sym typeface="Roboto"/>
              </a:defRPr>
            </a:lvl9pPr>
          </a:lstStyle>
          <a:p>
            <a:r>
              <a:rPr lang="en-US" sz="3000" dirty="0">
                <a:solidFill>
                  <a:schemeClr val="dk1"/>
                </a:solidFill>
                <a:latin typeface="Audiowide"/>
                <a:ea typeface="Audiowide"/>
                <a:cs typeface="Audiowide"/>
                <a:sym typeface="Audiowide"/>
              </a:rPr>
              <a:t>Video</a:t>
            </a:r>
            <a:endParaRPr lang="en-US" sz="800" dirty="0">
              <a:latin typeface="Audiowide"/>
              <a:ea typeface="Audiowide"/>
              <a:cs typeface="Audiowide"/>
              <a:sym typeface="Audiowide"/>
            </a:endParaRPr>
          </a:p>
        </p:txBody>
      </p:sp>
      <p:pic>
        <p:nvPicPr>
          <p:cNvPr id="2" name="dry">
            <a:hlinkClick r:id="" action="ppaction://media"/>
            <a:extLst>
              <a:ext uri="{FF2B5EF4-FFF2-40B4-BE49-F238E27FC236}">
                <a16:creationId xmlns:a16="http://schemas.microsoft.com/office/drawing/2014/main" id="{D73A1C28-8AA3-C5E2-C262-A787B3C9B8F6}"/>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2009953" y="894176"/>
            <a:ext cx="5124094" cy="3779020"/>
          </a:xfrm>
          <a:prstGeom prst="rect">
            <a:avLst/>
          </a:prstGeom>
        </p:spPr>
      </p:pic>
    </p:spTree>
    <p:extLst>
      <p:ext uri="{BB962C8B-B14F-4D97-AF65-F5344CB8AC3E}">
        <p14:creationId xmlns:p14="http://schemas.microsoft.com/office/powerpoint/2010/main" val="34496528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17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1">
          <a:extLst>
            <a:ext uri="{FF2B5EF4-FFF2-40B4-BE49-F238E27FC236}">
              <a16:creationId xmlns:a16="http://schemas.microsoft.com/office/drawing/2014/main" id="{ECDE38D3-F4FE-797C-87AA-250D5CD59026}"/>
            </a:ext>
          </a:extLst>
        </p:cNvPr>
        <p:cNvGrpSpPr/>
        <p:nvPr/>
      </p:nvGrpSpPr>
      <p:grpSpPr>
        <a:xfrm>
          <a:off x="0" y="0"/>
          <a:ext cx="0" cy="0"/>
          <a:chOff x="0" y="0"/>
          <a:chExt cx="0" cy="0"/>
        </a:xfrm>
      </p:grpSpPr>
      <p:pic>
        <p:nvPicPr>
          <p:cNvPr id="162" name="Google Shape;162;p34">
            <a:extLst>
              <a:ext uri="{FF2B5EF4-FFF2-40B4-BE49-F238E27FC236}">
                <a16:creationId xmlns:a16="http://schemas.microsoft.com/office/drawing/2014/main" id="{0260C23F-F19A-D7FE-6C64-F19DF3B59999}"/>
              </a:ext>
            </a:extLst>
          </p:cNvPr>
          <p:cNvPicPr preferRelativeResize="0"/>
          <p:nvPr/>
        </p:nvPicPr>
        <p:blipFill rotWithShape="1">
          <a:blip r:embed="rId5">
            <a:alphaModFix/>
          </a:blip>
          <a:srcRect/>
          <a:stretch/>
        </p:blipFill>
        <p:spPr>
          <a:xfrm rot="-8" flipH="1">
            <a:off x="0" y="159426"/>
            <a:ext cx="1262074" cy="612173"/>
          </a:xfrm>
          <a:prstGeom prst="rect">
            <a:avLst/>
          </a:prstGeom>
          <a:noFill/>
          <a:ln>
            <a:noFill/>
          </a:ln>
        </p:spPr>
      </p:pic>
      <p:sp>
        <p:nvSpPr>
          <p:cNvPr id="4" name="Google Shape;163;p34">
            <a:extLst>
              <a:ext uri="{FF2B5EF4-FFF2-40B4-BE49-F238E27FC236}">
                <a16:creationId xmlns:a16="http://schemas.microsoft.com/office/drawing/2014/main" id="{0A71DBE0-0E79-A7BE-89C2-ED6847CE537F}"/>
              </a:ext>
            </a:extLst>
          </p:cNvPr>
          <p:cNvSpPr txBox="1">
            <a:spLocks/>
          </p:cNvSpPr>
          <p:nvPr/>
        </p:nvSpPr>
        <p:spPr>
          <a:xfrm>
            <a:off x="1262077" y="282000"/>
            <a:ext cx="6783900" cy="489600"/>
          </a:xfrm>
          <a:prstGeom prst="rect">
            <a:avLst/>
          </a:prstGeom>
          <a:noFill/>
          <a:ln>
            <a:noFill/>
          </a:ln>
        </p:spPr>
        <p:txBody>
          <a:bodyPr spcFirstLastPara="1" wrap="square" lIns="90000" tIns="90000" rIns="91425" bIns="900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701C7F"/>
              </a:buClr>
              <a:buSzPts val="2200"/>
              <a:buFont typeface="Arial"/>
              <a:buNone/>
              <a:defRPr sz="2200" b="0" i="0" u="none" strike="noStrike" cap="none">
                <a:solidFill>
                  <a:srgbClr val="701C7F"/>
                </a:solidFill>
                <a:latin typeface="Arial"/>
                <a:ea typeface="Arial"/>
                <a:cs typeface="Arial"/>
                <a:sym typeface="Arial"/>
              </a:defRPr>
            </a:lvl1pPr>
            <a:lvl2pPr marR="0" lvl="1" algn="l" rtl="0">
              <a:lnSpc>
                <a:spcPct val="100000"/>
              </a:lnSpc>
              <a:spcBef>
                <a:spcPts val="0"/>
              </a:spcBef>
              <a:spcAft>
                <a:spcPts val="0"/>
              </a:spcAft>
              <a:buClr>
                <a:schemeClr val="dk1"/>
              </a:buClr>
              <a:buSzPts val="2400"/>
              <a:buFont typeface="Roboto"/>
              <a:buNone/>
              <a:defRPr sz="2400" b="1" i="0" u="none" strike="noStrike" cap="none">
                <a:solidFill>
                  <a:schemeClr val="dk1"/>
                </a:solidFill>
                <a:latin typeface="Roboto"/>
                <a:ea typeface="Roboto"/>
                <a:cs typeface="Roboto"/>
                <a:sym typeface="Roboto"/>
              </a:defRPr>
            </a:lvl2pPr>
            <a:lvl3pPr marR="0" lvl="2" algn="l" rtl="0">
              <a:lnSpc>
                <a:spcPct val="100000"/>
              </a:lnSpc>
              <a:spcBef>
                <a:spcPts val="0"/>
              </a:spcBef>
              <a:spcAft>
                <a:spcPts val="0"/>
              </a:spcAft>
              <a:buClr>
                <a:schemeClr val="dk1"/>
              </a:buClr>
              <a:buSzPts val="2400"/>
              <a:buFont typeface="Roboto"/>
              <a:buNone/>
              <a:defRPr sz="2400" b="1" i="0" u="none" strike="noStrike" cap="none">
                <a:solidFill>
                  <a:schemeClr val="dk1"/>
                </a:solidFill>
                <a:latin typeface="Roboto"/>
                <a:ea typeface="Roboto"/>
                <a:cs typeface="Roboto"/>
                <a:sym typeface="Roboto"/>
              </a:defRPr>
            </a:lvl3pPr>
            <a:lvl4pPr marR="0" lvl="3" algn="l" rtl="0">
              <a:lnSpc>
                <a:spcPct val="100000"/>
              </a:lnSpc>
              <a:spcBef>
                <a:spcPts val="0"/>
              </a:spcBef>
              <a:spcAft>
                <a:spcPts val="0"/>
              </a:spcAft>
              <a:buClr>
                <a:schemeClr val="dk1"/>
              </a:buClr>
              <a:buSzPts val="2400"/>
              <a:buFont typeface="Roboto"/>
              <a:buNone/>
              <a:defRPr sz="2400" b="1" i="0" u="none" strike="noStrike" cap="none">
                <a:solidFill>
                  <a:schemeClr val="dk1"/>
                </a:solidFill>
                <a:latin typeface="Roboto"/>
                <a:ea typeface="Roboto"/>
                <a:cs typeface="Roboto"/>
                <a:sym typeface="Roboto"/>
              </a:defRPr>
            </a:lvl4pPr>
            <a:lvl5pPr marR="0" lvl="4" algn="l" rtl="0">
              <a:lnSpc>
                <a:spcPct val="100000"/>
              </a:lnSpc>
              <a:spcBef>
                <a:spcPts val="0"/>
              </a:spcBef>
              <a:spcAft>
                <a:spcPts val="0"/>
              </a:spcAft>
              <a:buClr>
                <a:schemeClr val="dk1"/>
              </a:buClr>
              <a:buSzPts val="2400"/>
              <a:buFont typeface="Roboto"/>
              <a:buNone/>
              <a:defRPr sz="2400" b="1" i="0" u="none" strike="noStrike" cap="none">
                <a:solidFill>
                  <a:schemeClr val="dk1"/>
                </a:solidFill>
                <a:latin typeface="Roboto"/>
                <a:ea typeface="Roboto"/>
                <a:cs typeface="Roboto"/>
                <a:sym typeface="Roboto"/>
              </a:defRPr>
            </a:lvl5pPr>
            <a:lvl6pPr marR="0" lvl="5" algn="l" rtl="0">
              <a:lnSpc>
                <a:spcPct val="100000"/>
              </a:lnSpc>
              <a:spcBef>
                <a:spcPts val="0"/>
              </a:spcBef>
              <a:spcAft>
                <a:spcPts val="0"/>
              </a:spcAft>
              <a:buClr>
                <a:schemeClr val="dk1"/>
              </a:buClr>
              <a:buSzPts val="2400"/>
              <a:buFont typeface="Roboto"/>
              <a:buNone/>
              <a:defRPr sz="2400" b="1" i="0" u="none" strike="noStrike" cap="none">
                <a:solidFill>
                  <a:schemeClr val="dk1"/>
                </a:solidFill>
                <a:latin typeface="Roboto"/>
                <a:ea typeface="Roboto"/>
                <a:cs typeface="Roboto"/>
                <a:sym typeface="Roboto"/>
              </a:defRPr>
            </a:lvl6pPr>
            <a:lvl7pPr marR="0" lvl="6" algn="l" rtl="0">
              <a:lnSpc>
                <a:spcPct val="100000"/>
              </a:lnSpc>
              <a:spcBef>
                <a:spcPts val="0"/>
              </a:spcBef>
              <a:spcAft>
                <a:spcPts val="0"/>
              </a:spcAft>
              <a:buClr>
                <a:schemeClr val="dk1"/>
              </a:buClr>
              <a:buSzPts val="2400"/>
              <a:buFont typeface="Roboto"/>
              <a:buNone/>
              <a:defRPr sz="2400" b="1" i="0" u="none" strike="noStrike" cap="none">
                <a:solidFill>
                  <a:schemeClr val="dk1"/>
                </a:solidFill>
                <a:latin typeface="Roboto"/>
                <a:ea typeface="Roboto"/>
                <a:cs typeface="Roboto"/>
                <a:sym typeface="Roboto"/>
              </a:defRPr>
            </a:lvl7pPr>
            <a:lvl8pPr marR="0" lvl="7" algn="l" rtl="0">
              <a:lnSpc>
                <a:spcPct val="100000"/>
              </a:lnSpc>
              <a:spcBef>
                <a:spcPts val="0"/>
              </a:spcBef>
              <a:spcAft>
                <a:spcPts val="0"/>
              </a:spcAft>
              <a:buClr>
                <a:schemeClr val="dk1"/>
              </a:buClr>
              <a:buSzPts val="2400"/>
              <a:buFont typeface="Roboto"/>
              <a:buNone/>
              <a:defRPr sz="2400" b="1" i="0" u="none" strike="noStrike" cap="none">
                <a:solidFill>
                  <a:schemeClr val="dk1"/>
                </a:solidFill>
                <a:latin typeface="Roboto"/>
                <a:ea typeface="Roboto"/>
                <a:cs typeface="Roboto"/>
                <a:sym typeface="Roboto"/>
              </a:defRPr>
            </a:lvl8pPr>
            <a:lvl9pPr marR="0" lvl="8" algn="l" rtl="0">
              <a:lnSpc>
                <a:spcPct val="100000"/>
              </a:lnSpc>
              <a:spcBef>
                <a:spcPts val="0"/>
              </a:spcBef>
              <a:spcAft>
                <a:spcPts val="0"/>
              </a:spcAft>
              <a:buClr>
                <a:schemeClr val="dk1"/>
              </a:buClr>
              <a:buSzPts val="2400"/>
              <a:buFont typeface="Roboto"/>
              <a:buNone/>
              <a:defRPr sz="2400" b="1" i="0" u="none" strike="noStrike" cap="none">
                <a:solidFill>
                  <a:schemeClr val="dk1"/>
                </a:solidFill>
                <a:latin typeface="Roboto"/>
                <a:ea typeface="Roboto"/>
                <a:cs typeface="Roboto"/>
                <a:sym typeface="Roboto"/>
              </a:defRPr>
            </a:lvl9pPr>
          </a:lstStyle>
          <a:p>
            <a:r>
              <a:rPr lang="en-US" sz="3000" dirty="0">
                <a:solidFill>
                  <a:schemeClr val="dk1"/>
                </a:solidFill>
                <a:latin typeface="Audiowide"/>
                <a:ea typeface="Audiowide"/>
                <a:cs typeface="Audiowide"/>
                <a:sym typeface="Audiowide"/>
              </a:rPr>
              <a:t>Video</a:t>
            </a:r>
            <a:endParaRPr lang="en-US" sz="800" dirty="0">
              <a:latin typeface="Audiowide"/>
              <a:ea typeface="Audiowide"/>
              <a:cs typeface="Audiowide"/>
              <a:sym typeface="Audiowide"/>
            </a:endParaRPr>
          </a:p>
        </p:txBody>
      </p:sp>
      <p:pic>
        <p:nvPicPr>
          <p:cNvPr id="5" name="wet">
            <a:hlinkClick r:id="" action="ppaction://media"/>
            <a:extLst>
              <a:ext uri="{FF2B5EF4-FFF2-40B4-BE49-F238E27FC236}">
                <a16:creationId xmlns:a16="http://schemas.microsoft.com/office/drawing/2014/main" id="{6C7B1B71-4630-5295-E75F-8BE2B5D689CC}"/>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2009953" y="894176"/>
            <a:ext cx="5124094" cy="3779019"/>
          </a:xfrm>
          <a:prstGeom prst="rect">
            <a:avLst/>
          </a:prstGeom>
        </p:spPr>
      </p:pic>
    </p:spTree>
    <p:extLst>
      <p:ext uri="{BB962C8B-B14F-4D97-AF65-F5344CB8AC3E}">
        <p14:creationId xmlns:p14="http://schemas.microsoft.com/office/powerpoint/2010/main" val="28915753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93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vol="80000">
                <p:cTn id="12" fill="hold" display="0">
                  <p:stCondLst>
                    <p:cond delay="indefinite"/>
                  </p:stCondLst>
                </p:cTn>
                <p:tgtEl>
                  <p:spTgt spid="5"/>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pic>
        <p:nvPicPr>
          <p:cNvPr id="169" name="Google Shape;169;p35"/>
          <p:cNvPicPr preferRelativeResize="0"/>
          <p:nvPr/>
        </p:nvPicPr>
        <p:blipFill rotWithShape="1">
          <a:blip r:embed="rId3">
            <a:alphaModFix/>
          </a:blip>
          <a:srcRect/>
          <a:stretch/>
        </p:blipFill>
        <p:spPr>
          <a:xfrm rot="-8" flipH="1">
            <a:off x="0" y="159427"/>
            <a:ext cx="1262074" cy="612173"/>
          </a:xfrm>
          <a:prstGeom prst="rect">
            <a:avLst/>
          </a:prstGeom>
          <a:noFill/>
          <a:ln>
            <a:noFill/>
          </a:ln>
        </p:spPr>
      </p:pic>
      <p:sp>
        <p:nvSpPr>
          <p:cNvPr id="20" name="Google Shape;163;p34">
            <a:extLst>
              <a:ext uri="{FF2B5EF4-FFF2-40B4-BE49-F238E27FC236}">
                <a16:creationId xmlns:a16="http://schemas.microsoft.com/office/drawing/2014/main" id="{5957D6F9-051B-A2E4-7E1D-2010D8575C91}"/>
              </a:ext>
            </a:extLst>
          </p:cNvPr>
          <p:cNvSpPr txBox="1">
            <a:spLocks/>
          </p:cNvSpPr>
          <p:nvPr/>
        </p:nvSpPr>
        <p:spPr>
          <a:xfrm>
            <a:off x="1262077" y="282000"/>
            <a:ext cx="6783900" cy="489600"/>
          </a:xfrm>
          <a:prstGeom prst="rect">
            <a:avLst/>
          </a:prstGeom>
          <a:noFill/>
          <a:ln>
            <a:noFill/>
          </a:ln>
        </p:spPr>
        <p:txBody>
          <a:bodyPr spcFirstLastPara="1" wrap="square" lIns="90000" tIns="90000" rIns="91425" bIns="900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701C7F"/>
              </a:buClr>
              <a:buSzPts val="2200"/>
              <a:buFont typeface="Arial"/>
              <a:buNone/>
              <a:defRPr sz="2200" b="0" i="0" u="none" strike="noStrike" cap="none">
                <a:solidFill>
                  <a:srgbClr val="701C7F"/>
                </a:solidFill>
                <a:latin typeface="Arial"/>
                <a:ea typeface="Arial"/>
                <a:cs typeface="Arial"/>
                <a:sym typeface="Arial"/>
              </a:defRPr>
            </a:lvl1pPr>
            <a:lvl2pPr marR="0" lvl="1" algn="l" rtl="0">
              <a:lnSpc>
                <a:spcPct val="100000"/>
              </a:lnSpc>
              <a:spcBef>
                <a:spcPts val="0"/>
              </a:spcBef>
              <a:spcAft>
                <a:spcPts val="0"/>
              </a:spcAft>
              <a:buClr>
                <a:schemeClr val="dk1"/>
              </a:buClr>
              <a:buSzPts val="2400"/>
              <a:buFont typeface="Roboto"/>
              <a:buNone/>
              <a:defRPr sz="2400" b="1" i="0" u="none" strike="noStrike" cap="none">
                <a:solidFill>
                  <a:schemeClr val="dk1"/>
                </a:solidFill>
                <a:latin typeface="Roboto"/>
                <a:ea typeface="Roboto"/>
                <a:cs typeface="Roboto"/>
                <a:sym typeface="Roboto"/>
              </a:defRPr>
            </a:lvl2pPr>
            <a:lvl3pPr marR="0" lvl="2" algn="l" rtl="0">
              <a:lnSpc>
                <a:spcPct val="100000"/>
              </a:lnSpc>
              <a:spcBef>
                <a:spcPts val="0"/>
              </a:spcBef>
              <a:spcAft>
                <a:spcPts val="0"/>
              </a:spcAft>
              <a:buClr>
                <a:schemeClr val="dk1"/>
              </a:buClr>
              <a:buSzPts val="2400"/>
              <a:buFont typeface="Roboto"/>
              <a:buNone/>
              <a:defRPr sz="2400" b="1" i="0" u="none" strike="noStrike" cap="none">
                <a:solidFill>
                  <a:schemeClr val="dk1"/>
                </a:solidFill>
                <a:latin typeface="Roboto"/>
                <a:ea typeface="Roboto"/>
                <a:cs typeface="Roboto"/>
                <a:sym typeface="Roboto"/>
              </a:defRPr>
            </a:lvl3pPr>
            <a:lvl4pPr marR="0" lvl="3" algn="l" rtl="0">
              <a:lnSpc>
                <a:spcPct val="100000"/>
              </a:lnSpc>
              <a:spcBef>
                <a:spcPts val="0"/>
              </a:spcBef>
              <a:spcAft>
                <a:spcPts val="0"/>
              </a:spcAft>
              <a:buClr>
                <a:schemeClr val="dk1"/>
              </a:buClr>
              <a:buSzPts val="2400"/>
              <a:buFont typeface="Roboto"/>
              <a:buNone/>
              <a:defRPr sz="2400" b="1" i="0" u="none" strike="noStrike" cap="none">
                <a:solidFill>
                  <a:schemeClr val="dk1"/>
                </a:solidFill>
                <a:latin typeface="Roboto"/>
                <a:ea typeface="Roboto"/>
                <a:cs typeface="Roboto"/>
                <a:sym typeface="Roboto"/>
              </a:defRPr>
            </a:lvl4pPr>
            <a:lvl5pPr marR="0" lvl="4" algn="l" rtl="0">
              <a:lnSpc>
                <a:spcPct val="100000"/>
              </a:lnSpc>
              <a:spcBef>
                <a:spcPts val="0"/>
              </a:spcBef>
              <a:spcAft>
                <a:spcPts val="0"/>
              </a:spcAft>
              <a:buClr>
                <a:schemeClr val="dk1"/>
              </a:buClr>
              <a:buSzPts val="2400"/>
              <a:buFont typeface="Roboto"/>
              <a:buNone/>
              <a:defRPr sz="2400" b="1" i="0" u="none" strike="noStrike" cap="none">
                <a:solidFill>
                  <a:schemeClr val="dk1"/>
                </a:solidFill>
                <a:latin typeface="Roboto"/>
                <a:ea typeface="Roboto"/>
                <a:cs typeface="Roboto"/>
                <a:sym typeface="Roboto"/>
              </a:defRPr>
            </a:lvl5pPr>
            <a:lvl6pPr marR="0" lvl="5" algn="l" rtl="0">
              <a:lnSpc>
                <a:spcPct val="100000"/>
              </a:lnSpc>
              <a:spcBef>
                <a:spcPts val="0"/>
              </a:spcBef>
              <a:spcAft>
                <a:spcPts val="0"/>
              </a:spcAft>
              <a:buClr>
                <a:schemeClr val="dk1"/>
              </a:buClr>
              <a:buSzPts val="2400"/>
              <a:buFont typeface="Roboto"/>
              <a:buNone/>
              <a:defRPr sz="2400" b="1" i="0" u="none" strike="noStrike" cap="none">
                <a:solidFill>
                  <a:schemeClr val="dk1"/>
                </a:solidFill>
                <a:latin typeface="Roboto"/>
                <a:ea typeface="Roboto"/>
                <a:cs typeface="Roboto"/>
                <a:sym typeface="Roboto"/>
              </a:defRPr>
            </a:lvl6pPr>
            <a:lvl7pPr marR="0" lvl="6" algn="l" rtl="0">
              <a:lnSpc>
                <a:spcPct val="100000"/>
              </a:lnSpc>
              <a:spcBef>
                <a:spcPts val="0"/>
              </a:spcBef>
              <a:spcAft>
                <a:spcPts val="0"/>
              </a:spcAft>
              <a:buClr>
                <a:schemeClr val="dk1"/>
              </a:buClr>
              <a:buSzPts val="2400"/>
              <a:buFont typeface="Roboto"/>
              <a:buNone/>
              <a:defRPr sz="2400" b="1" i="0" u="none" strike="noStrike" cap="none">
                <a:solidFill>
                  <a:schemeClr val="dk1"/>
                </a:solidFill>
                <a:latin typeface="Roboto"/>
                <a:ea typeface="Roboto"/>
                <a:cs typeface="Roboto"/>
                <a:sym typeface="Roboto"/>
              </a:defRPr>
            </a:lvl7pPr>
            <a:lvl8pPr marR="0" lvl="7" algn="l" rtl="0">
              <a:lnSpc>
                <a:spcPct val="100000"/>
              </a:lnSpc>
              <a:spcBef>
                <a:spcPts val="0"/>
              </a:spcBef>
              <a:spcAft>
                <a:spcPts val="0"/>
              </a:spcAft>
              <a:buClr>
                <a:schemeClr val="dk1"/>
              </a:buClr>
              <a:buSzPts val="2400"/>
              <a:buFont typeface="Roboto"/>
              <a:buNone/>
              <a:defRPr sz="2400" b="1" i="0" u="none" strike="noStrike" cap="none">
                <a:solidFill>
                  <a:schemeClr val="dk1"/>
                </a:solidFill>
                <a:latin typeface="Roboto"/>
                <a:ea typeface="Roboto"/>
                <a:cs typeface="Roboto"/>
                <a:sym typeface="Roboto"/>
              </a:defRPr>
            </a:lvl8pPr>
            <a:lvl9pPr marR="0" lvl="8" algn="l" rtl="0">
              <a:lnSpc>
                <a:spcPct val="100000"/>
              </a:lnSpc>
              <a:spcBef>
                <a:spcPts val="0"/>
              </a:spcBef>
              <a:spcAft>
                <a:spcPts val="0"/>
              </a:spcAft>
              <a:buClr>
                <a:schemeClr val="dk1"/>
              </a:buClr>
              <a:buSzPts val="2400"/>
              <a:buFont typeface="Roboto"/>
              <a:buNone/>
              <a:defRPr sz="2400" b="1" i="0" u="none" strike="noStrike" cap="none">
                <a:solidFill>
                  <a:schemeClr val="dk1"/>
                </a:solidFill>
                <a:latin typeface="Roboto"/>
                <a:ea typeface="Roboto"/>
                <a:cs typeface="Roboto"/>
                <a:sym typeface="Roboto"/>
              </a:defRPr>
            </a:lvl9pPr>
          </a:lstStyle>
          <a:p>
            <a:r>
              <a:rPr lang="en-US" sz="3000">
                <a:solidFill>
                  <a:schemeClr val="dk1"/>
                </a:solidFill>
                <a:latin typeface="Audiowide"/>
                <a:ea typeface="Audiowide"/>
                <a:cs typeface="Audiowide"/>
                <a:sym typeface="Audiowide"/>
              </a:rPr>
              <a:t>Result</a:t>
            </a:r>
            <a:endParaRPr lang="en-US" sz="800">
              <a:latin typeface="Audiowide"/>
              <a:ea typeface="Audiowide"/>
              <a:cs typeface="Audiowide"/>
              <a:sym typeface="Audiowide"/>
            </a:endParaRPr>
          </a:p>
        </p:txBody>
      </p:sp>
      <p:pic>
        <p:nvPicPr>
          <p:cNvPr id="3" name="Picture 2" descr="A graph of different weather&#10;&#10;AI-generated content may be incorrect.">
            <a:extLst>
              <a:ext uri="{FF2B5EF4-FFF2-40B4-BE49-F238E27FC236}">
                <a16:creationId xmlns:a16="http://schemas.microsoft.com/office/drawing/2014/main" id="{9BDAEDAF-76ED-B2E7-B5F9-C309AD03AD26}"/>
              </a:ext>
            </a:extLst>
          </p:cNvPr>
          <p:cNvPicPr>
            <a:picLocks noChangeAspect="1"/>
          </p:cNvPicPr>
          <p:nvPr/>
        </p:nvPicPr>
        <p:blipFill>
          <a:blip r:embed="rId4"/>
          <a:stretch>
            <a:fillRect/>
          </a:stretch>
        </p:blipFill>
        <p:spPr>
          <a:xfrm>
            <a:off x="965727" y="838200"/>
            <a:ext cx="6884886" cy="3992880"/>
          </a:xfrm>
          <a:prstGeom prst="rect">
            <a:avLst/>
          </a:prstGeom>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363</TotalTime>
  <Words>1084</Words>
  <Application>Microsoft Office PowerPoint</Application>
  <PresentationFormat>화면 슬라이드 쇼(16:9)</PresentationFormat>
  <Paragraphs>123</Paragraphs>
  <Slides>14</Slides>
  <Notes>14</Notes>
  <HiddenSlides>0</HiddenSlides>
  <MMClips>2</MMClips>
  <ScaleCrop>false</ScaleCrop>
  <HeadingPairs>
    <vt:vector size="6" baseType="variant">
      <vt:variant>
        <vt:lpstr>사용한 글꼴</vt:lpstr>
      </vt:variant>
      <vt:variant>
        <vt:i4>7</vt:i4>
      </vt:variant>
      <vt:variant>
        <vt:lpstr>테마</vt:lpstr>
      </vt:variant>
      <vt:variant>
        <vt:i4>2</vt:i4>
      </vt:variant>
      <vt:variant>
        <vt:lpstr>슬라이드 제목</vt:lpstr>
      </vt:variant>
      <vt:variant>
        <vt:i4>14</vt:i4>
      </vt:variant>
    </vt:vector>
  </HeadingPairs>
  <TitlesOfParts>
    <vt:vector size="23" baseType="lpstr">
      <vt:lpstr>Audiowide</vt:lpstr>
      <vt:lpstr>Segoe UI</vt:lpstr>
      <vt:lpstr>Calibri</vt:lpstr>
      <vt:lpstr>Arial</vt:lpstr>
      <vt:lpstr>Helvetica Neue Light</vt:lpstr>
      <vt:lpstr>맑은 고딕</vt:lpstr>
      <vt:lpstr>Roboto</vt:lpstr>
      <vt:lpstr>Simple Light</vt:lpstr>
      <vt:lpstr>Simple Light</vt:lpstr>
      <vt:lpstr>PowerPoint 프레젠테이션</vt:lpstr>
      <vt:lpstr>PowerPoint 프레젠테이션</vt:lpstr>
      <vt:lpstr>Member of RSD</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The Market &amp; The Competition</vt:lpstr>
      <vt:lpstr>Business Model * Plan &amp; Funds</vt:lpstr>
      <vt:lpstr>Contact</vt:lpstr>
      <vt:lpstr>PowerPoint 프레젠테이션</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이서영</cp:lastModifiedBy>
  <cp:revision>20</cp:revision>
  <dcterms:modified xsi:type="dcterms:W3CDTF">2025-10-02T08:24:18Z</dcterms:modified>
</cp:coreProperties>
</file>